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2.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charts/chart3.xml" ContentType="application/vnd.openxmlformats-officedocument.drawingml.chart+xml"/>
  <Override PartName="/ppt/theme/themeOverride3.xml" ContentType="application/vnd.openxmlformats-officedocument.themeOverride+xml"/>
  <Override PartName="/ppt/charts/chart4.xml" ContentType="application/vnd.openxmlformats-officedocument.drawingml.chart+xml"/>
  <Override PartName="/ppt/theme/themeOverride4.xml" ContentType="application/vnd.openxmlformats-officedocument.themeOverride+xml"/>
  <Override PartName="/ppt/charts/chart5.xml" ContentType="application/vnd.openxmlformats-officedocument.drawingml.chart+xml"/>
  <Override PartName="/ppt/theme/themeOverride5.xml" ContentType="application/vnd.openxmlformats-officedocument.themeOverride+xml"/>
  <Override PartName="/ppt/charts/chart6.xml" ContentType="application/vnd.openxmlformats-officedocument.drawingml.chart+xml"/>
  <Override PartName="/ppt/theme/themeOverride6.xml" ContentType="application/vnd.openxmlformats-officedocument.themeOverride+xml"/>
  <Override PartName="/ppt/notesSlides/notesSlide11.xml" ContentType="application/vnd.openxmlformats-officedocument.presentationml.notesSlide+xml"/>
  <Override PartName="/ppt/charts/chart7.xml" ContentType="application/vnd.openxmlformats-officedocument.drawingml.chart+xml"/>
  <Override PartName="/ppt/charts/style1.xml" ContentType="application/vnd.ms-office.chartstyle+xml"/>
  <Override PartName="/ppt/charts/colors1.xml" ContentType="application/vnd.ms-office.chartcolorstyle+xml"/>
  <Override PartName="/ppt/charts/chart8.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1"/>
    <p:sldMasterId id="2147483674" r:id="rId2"/>
    <p:sldMasterId id="2147483734" r:id="rId3"/>
    <p:sldMasterId id="2147483715" r:id="rId4"/>
  </p:sldMasterIdLst>
  <p:notesMasterIdLst>
    <p:notesMasterId r:id="rId129"/>
  </p:notesMasterIdLst>
  <p:handoutMasterIdLst>
    <p:handoutMasterId r:id="rId130"/>
  </p:handoutMasterIdLst>
  <p:sldIdLst>
    <p:sldId id="289" r:id="rId5"/>
    <p:sldId id="441" r:id="rId6"/>
    <p:sldId id="413" r:id="rId7"/>
    <p:sldId id="427" r:id="rId8"/>
    <p:sldId id="426" r:id="rId9"/>
    <p:sldId id="428" r:id="rId10"/>
    <p:sldId id="437" r:id="rId11"/>
    <p:sldId id="436" r:id="rId12"/>
    <p:sldId id="435" r:id="rId13"/>
    <p:sldId id="439" r:id="rId14"/>
    <p:sldId id="275" r:id="rId15"/>
    <p:sldId id="438" r:id="rId16"/>
    <p:sldId id="303" r:id="rId17"/>
    <p:sldId id="422" r:id="rId18"/>
    <p:sldId id="430" r:id="rId19"/>
    <p:sldId id="429" r:id="rId20"/>
    <p:sldId id="259" r:id="rId21"/>
    <p:sldId id="296" r:id="rId22"/>
    <p:sldId id="261" r:id="rId23"/>
    <p:sldId id="264" r:id="rId24"/>
    <p:sldId id="265" r:id="rId25"/>
    <p:sldId id="262" r:id="rId26"/>
    <p:sldId id="263" r:id="rId27"/>
    <p:sldId id="266" r:id="rId28"/>
    <p:sldId id="267" r:id="rId29"/>
    <p:sldId id="268" r:id="rId30"/>
    <p:sldId id="269" r:id="rId31"/>
    <p:sldId id="270" r:id="rId32"/>
    <p:sldId id="383" r:id="rId33"/>
    <p:sldId id="276" r:id="rId34"/>
    <p:sldId id="278" r:id="rId35"/>
    <p:sldId id="384" r:id="rId36"/>
    <p:sldId id="279" r:id="rId37"/>
    <p:sldId id="280" r:id="rId38"/>
    <p:sldId id="416" r:id="rId39"/>
    <p:sldId id="258" r:id="rId40"/>
    <p:sldId id="418" r:id="rId41"/>
    <p:sldId id="420" r:id="rId42"/>
    <p:sldId id="419" r:id="rId43"/>
    <p:sldId id="293" r:id="rId44"/>
    <p:sldId id="402" r:id="rId45"/>
    <p:sldId id="292" r:id="rId46"/>
    <p:sldId id="287" r:id="rId47"/>
    <p:sldId id="288" r:id="rId48"/>
    <p:sldId id="412" r:id="rId49"/>
    <p:sldId id="290" r:id="rId50"/>
    <p:sldId id="294" r:id="rId51"/>
    <p:sldId id="295" r:id="rId52"/>
    <p:sldId id="297" r:id="rId53"/>
    <p:sldId id="300" r:id="rId54"/>
    <p:sldId id="302" r:id="rId55"/>
    <p:sldId id="301" r:id="rId56"/>
    <p:sldId id="355" r:id="rId57"/>
    <p:sldId id="317" r:id="rId58"/>
    <p:sldId id="331" r:id="rId59"/>
    <p:sldId id="318" r:id="rId60"/>
    <p:sldId id="340" r:id="rId61"/>
    <p:sldId id="345" r:id="rId62"/>
    <p:sldId id="350" r:id="rId63"/>
    <p:sldId id="351" r:id="rId64"/>
    <p:sldId id="347" r:id="rId65"/>
    <p:sldId id="348" r:id="rId66"/>
    <p:sldId id="332" r:id="rId67"/>
    <p:sldId id="346" r:id="rId68"/>
    <p:sldId id="336" r:id="rId69"/>
    <p:sldId id="319" r:id="rId70"/>
    <p:sldId id="334" r:id="rId71"/>
    <p:sldId id="335" r:id="rId72"/>
    <p:sldId id="353" r:id="rId73"/>
    <p:sldId id="354" r:id="rId74"/>
    <p:sldId id="342" r:id="rId75"/>
    <p:sldId id="343" r:id="rId76"/>
    <p:sldId id="352" r:id="rId77"/>
    <p:sldId id="344" r:id="rId78"/>
    <p:sldId id="339" r:id="rId79"/>
    <p:sldId id="386" r:id="rId80"/>
    <p:sldId id="387" r:id="rId81"/>
    <p:sldId id="388" r:id="rId82"/>
    <p:sldId id="321" r:id="rId83"/>
    <p:sldId id="393" r:id="rId84"/>
    <p:sldId id="322" r:id="rId85"/>
    <p:sldId id="408" r:id="rId86"/>
    <p:sldId id="337" r:id="rId87"/>
    <p:sldId id="392" r:id="rId88"/>
    <p:sldId id="323" r:id="rId89"/>
    <p:sldId id="309" r:id="rId90"/>
    <p:sldId id="396" r:id="rId91"/>
    <p:sldId id="397" r:id="rId92"/>
    <p:sldId id="327" r:id="rId93"/>
    <p:sldId id="326" r:id="rId94"/>
    <p:sldId id="328" r:id="rId95"/>
    <p:sldId id="407" r:id="rId96"/>
    <p:sldId id="311" r:id="rId97"/>
    <p:sldId id="312" r:id="rId98"/>
    <p:sldId id="414" r:id="rId99"/>
    <p:sldId id="415" r:id="rId100"/>
    <p:sldId id="313" r:id="rId101"/>
    <p:sldId id="374" r:id="rId102"/>
    <p:sldId id="316" r:id="rId103"/>
    <p:sldId id="356" r:id="rId104"/>
    <p:sldId id="357" r:id="rId105"/>
    <p:sldId id="358" r:id="rId106"/>
    <p:sldId id="406" r:id="rId107"/>
    <p:sldId id="360" r:id="rId108"/>
    <p:sldId id="361" r:id="rId109"/>
    <p:sldId id="363" r:id="rId110"/>
    <p:sldId id="367" r:id="rId111"/>
    <p:sldId id="409" r:id="rId112"/>
    <p:sldId id="382" r:id="rId113"/>
    <p:sldId id="369" r:id="rId114"/>
    <p:sldId id="381" r:id="rId115"/>
    <p:sldId id="390" r:id="rId116"/>
    <p:sldId id="298" r:id="rId117"/>
    <p:sldId id="364" r:id="rId118"/>
    <p:sldId id="389" r:id="rId119"/>
    <p:sldId id="368" r:id="rId120"/>
    <p:sldId id="405" r:id="rId121"/>
    <p:sldId id="404" r:id="rId122"/>
    <p:sldId id="378" r:id="rId123"/>
    <p:sldId id="403" r:id="rId124"/>
    <p:sldId id="377" r:id="rId125"/>
    <p:sldId id="329" r:id="rId126"/>
    <p:sldId id="330" r:id="rId127"/>
    <p:sldId id="398" r:id="rId128"/>
  </p:sldIdLst>
  <p:sldSz cx="14630400" cy="8229600"/>
  <p:notesSz cx="6858000" cy="9144000"/>
  <p:defaultText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defaultTextStyle>
  <p:extLst>
    <p:ext uri="{521415D9-36F7-43E2-AB2F-B90AF26B5E84}">
      <p14:sectionLst xmlns:p14="http://schemas.microsoft.com/office/powerpoint/2010/main">
        <p14:section name="Prezx" id="{B867E180-45B8-D347-BFA6-989939BC3CD2}">
          <p14:sldIdLst>
            <p14:sldId id="289"/>
            <p14:sldId id="441"/>
            <p14:sldId id="413"/>
            <p14:sldId id="427"/>
            <p14:sldId id="426"/>
            <p14:sldId id="428"/>
            <p14:sldId id="437"/>
            <p14:sldId id="436"/>
            <p14:sldId id="435"/>
            <p14:sldId id="439"/>
            <p14:sldId id="275"/>
            <p14:sldId id="438"/>
            <p14:sldId id="303"/>
            <p14:sldId id="422"/>
            <p14:sldId id="430"/>
            <p14:sldId id="429"/>
          </p14:sldIdLst>
        </p14:section>
        <p14:section name="Getting Started" id="{29928AE2-16A1-4E16-9D5C-9A8B60101680}">
          <p14:sldIdLst>
            <p14:sldId id="259"/>
            <p14:sldId id="296"/>
            <p14:sldId id="261"/>
            <p14:sldId id="264"/>
            <p14:sldId id="265"/>
            <p14:sldId id="262"/>
            <p14:sldId id="263"/>
            <p14:sldId id="266"/>
            <p14:sldId id="267"/>
            <p14:sldId id="268"/>
            <p14:sldId id="269"/>
            <p14:sldId id="270"/>
            <p14:sldId id="383"/>
          </p14:sldIdLst>
        </p14:section>
        <p14:section name="Cover Slides" id="{6BB3C46A-A5FF-4E29-817F-23ED1059E064}">
          <p14:sldIdLst>
            <p14:sldId id="276"/>
            <p14:sldId id="278"/>
            <p14:sldId id="384"/>
            <p14:sldId id="279"/>
            <p14:sldId id="280"/>
            <p14:sldId id="416"/>
            <p14:sldId id="258"/>
            <p14:sldId id="418"/>
            <p14:sldId id="420"/>
            <p14:sldId id="419"/>
          </p14:sldIdLst>
        </p14:section>
        <p14:section name="Agenda and Content Slides" id="{9FBFCA26-CDDC-4236-B04E-A7910D87DA8E}">
          <p14:sldIdLst>
            <p14:sldId id="293"/>
            <p14:sldId id="402"/>
            <p14:sldId id="292"/>
          </p14:sldIdLst>
        </p14:section>
        <p14:section name="Dividers" id="{6E4515E8-2211-4CDB-9D74-0C05D1F4B9E0}">
          <p14:sldIdLst>
            <p14:sldId id="287"/>
            <p14:sldId id="288"/>
            <p14:sldId id="412"/>
            <p14:sldId id="290"/>
          </p14:sldIdLst>
        </p14:section>
        <p14:section name="Content Pages" id="{A0121921-1FD4-47C1-A57B-EC8F25CB9747}">
          <p14:sldIdLst>
            <p14:sldId id="294"/>
            <p14:sldId id="295"/>
            <p14:sldId id="297"/>
            <p14:sldId id="300"/>
            <p14:sldId id="302"/>
            <p14:sldId id="301"/>
          </p14:sldIdLst>
        </p14:section>
        <p14:section name="Quick-start Content Pages" id="{129A864D-EA46-438C-835F-EBBBFF3A30A3}">
          <p14:sldIdLst>
            <p14:sldId id="355"/>
            <p14:sldId id="317"/>
            <p14:sldId id="331"/>
            <p14:sldId id="318"/>
            <p14:sldId id="340"/>
            <p14:sldId id="345"/>
            <p14:sldId id="350"/>
            <p14:sldId id="351"/>
            <p14:sldId id="347"/>
            <p14:sldId id="348"/>
            <p14:sldId id="332"/>
            <p14:sldId id="346"/>
            <p14:sldId id="336"/>
            <p14:sldId id="319"/>
            <p14:sldId id="334"/>
            <p14:sldId id="335"/>
            <p14:sldId id="353"/>
            <p14:sldId id="354"/>
            <p14:sldId id="342"/>
            <p14:sldId id="343"/>
            <p14:sldId id="352"/>
            <p14:sldId id="344"/>
            <p14:sldId id="339"/>
            <p14:sldId id="386"/>
            <p14:sldId id="387"/>
            <p14:sldId id="388"/>
            <p14:sldId id="321"/>
            <p14:sldId id="393"/>
            <p14:sldId id="322"/>
            <p14:sldId id="408"/>
            <p14:sldId id="337"/>
            <p14:sldId id="392"/>
            <p14:sldId id="323"/>
            <p14:sldId id="309"/>
            <p14:sldId id="396"/>
            <p14:sldId id="397"/>
            <p14:sldId id="327"/>
            <p14:sldId id="326"/>
            <p14:sldId id="328"/>
            <p14:sldId id="407"/>
            <p14:sldId id="311"/>
            <p14:sldId id="312"/>
            <p14:sldId id="414"/>
            <p14:sldId id="415"/>
            <p14:sldId id="313"/>
            <p14:sldId id="374"/>
            <p14:sldId id="316"/>
          </p14:sldIdLst>
        </p14:section>
        <p14:section name="Sample Layouts" id="{B1B5EE5B-A166-44BA-B76E-45FA05C74AD7}">
          <p14:sldIdLst>
            <p14:sldId id="356"/>
            <p14:sldId id="357"/>
            <p14:sldId id="358"/>
            <p14:sldId id="406"/>
            <p14:sldId id="360"/>
            <p14:sldId id="361"/>
            <p14:sldId id="363"/>
            <p14:sldId id="367"/>
            <p14:sldId id="409"/>
            <p14:sldId id="382"/>
            <p14:sldId id="369"/>
            <p14:sldId id="381"/>
            <p14:sldId id="390"/>
            <p14:sldId id="298"/>
            <p14:sldId id="364"/>
            <p14:sldId id="389"/>
            <p14:sldId id="368"/>
            <p14:sldId id="405"/>
            <p14:sldId id="404"/>
            <p14:sldId id="378"/>
            <p14:sldId id="403"/>
            <p14:sldId id="377"/>
          </p14:sldIdLst>
        </p14:section>
        <p14:section name="Closing Slides" id="{D93AE3DA-C5F3-42BD-BAB5-A5860A7B36A0}">
          <p14:sldIdLst>
            <p14:sldId id="329"/>
            <p14:sldId id="330"/>
            <p14:sldId id="398"/>
          </p14:sldIdLst>
        </p14:section>
      </p14:sectionLst>
    </p:ext>
    <p:ext uri="{EFAFB233-063F-42B5-8137-9DF3F51BA10A}">
      <p15:sldGuideLst xmlns:p15="http://schemas.microsoft.com/office/powerpoint/2012/main">
        <p15:guide id="1" orient="horz" pos="2592" userDrawn="1">
          <p15:clr>
            <a:srgbClr val="547EBF"/>
          </p15:clr>
        </p15:guide>
        <p15:guide id="2" pos="4608" userDrawn="1">
          <p15:clr>
            <a:srgbClr val="547EBF"/>
          </p15:clr>
        </p15:guide>
        <p15:guide id="3" pos="6912" userDrawn="1">
          <p15:clr>
            <a:srgbClr val="547EBF"/>
          </p15:clr>
        </p15:guide>
        <p15:guide id="4" pos="2304" userDrawn="1">
          <p15:clr>
            <a:srgbClr val="547EBF"/>
          </p15:clr>
        </p15:guide>
        <p15:guide id="5" orient="horz" pos="1296" userDrawn="1">
          <p15:clr>
            <a:srgbClr val="547EBF"/>
          </p15:clr>
        </p15:guide>
        <p15:guide id="6" orient="horz" pos="3888" userDrawn="1">
          <p15:clr>
            <a:srgbClr val="547EBF"/>
          </p15:clr>
        </p15:guide>
        <p15:guide id="7" userDrawn="1">
          <p15:clr>
            <a:srgbClr val="547EBF"/>
          </p15:clr>
        </p15:guide>
        <p15:guide id="8" pos="9216" userDrawn="1">
          <p15:clr>
            <a:srgbClr val="547EBF"/>
          </p15:clr>
        </p15:guide>
        <p15:guide id="9" orient="horz" userDrawn="1">
          <p15:clr>
            <a:srgbClr val="547EBF"/>
          </p15:clr>
        </p15:guide>
        <p15:guide id="10" orient="horz" pos="5184" userDrawn="1">
          <p15:clr>
            <a:srgbClr val="547EBF"/>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BM" initials="A"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F"/>
    <a:srgbClr val="F8F9FE"/>
    <a:srgbClr val="0F9F96"/>
    <a:srgbClr val="04D2C9"/>
    <a:srgbClr val="000000"/>
    <a:srgbClr val="F7F3F1"/>
    <a:srgbClr val="DBFBFB"/>
    <a:srgbClr val="EDF4FF"/>
    <a:srgbClr val="FFF0F6"/>
    <a:srgbClr val="E0DB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437" autoAdjust="0"/>
    <p:restoredTop sz="94305"/>
  </p:normalViewPr>
  <p:slideViewPr>
    <p:cSldViewPr snapToObjects="1">
      <p:cViewPr>
        <p:scale>
          <a:sx n="104" d="100"/>
          <a:sy n="104" d="100"/>
        </p:scale>
        <p:origin x="264" y="648"/>
      </p:cViewPr>
      <p:guideLst>
        <p:guide orient="horz" pos="2592"/>
        <p:guide pos="4608"/>
        <p:guide pos="6912"/>
        <p:guide pos="2304"/>
        <p:guide orient="horz" pos="1296"/>
        <p:guide orient="horz" pos="3888"/>
        <p:guide/>
        <p:guide pos="9216"/>
        <p:guide orient="horz"/>
        <p:guide orient="horz" pos="5184"/>
      </p:guideLst>
    </p:cSldViewPr>
  </p:slideViewPr>
  <p:outlineViewPr>
    <p:cViewPr>
      <p:scale>
        <a:sx n="33" d="100"/>
        <a:sy n="33" d="100"/>
      </p:scale>
      <p:origin x="0" y="0"/>
    </p:cViewPr>
  </p:outlineViewPr>
  <p:notesTextViewPr>
    <p:cViewPr>
      <p:scale>
        <a:sx n="1" d="1"/>
        <a:sy n="1" d="1"/>
      </p:scale>
      <p:origin x="0" y="0"/>
    </p:cViewPr>
  </p:notesTextViewPr>
  <p:sorterViewPr>
    <p:cViewPr>
      <p:scale>
        <a:sx n="68" d="100"/>
        <a:sy n="68" d="100"/>
      </p:scale>
      <p:origin x="0" y="0"/>
    </p:cViewPr>
  </p:sorterViewPr>
  <p:notesViewPr>
    <p:cSldViewPr snapToObjects="1">
      <p:cViewPr varScale="1">
        <p:scale>
          <a:sx n="121" d="100"/>
          <a:sy n="121" d="100"/>
        </p:scale>
        <p:origin x="3864" y="16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notesMaster" Target="notesMasters/notes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handoutMaster" Target="handoutMasters/handoutMaster1.xml"/><Relationship Id="rId135" Type="http://schemas.openxmlformats.org/officeDocument/2006/relationships/tableStyles" Target="tableStyle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presProps" Target="pres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viewProps" Target="viewProps.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2.xml"/></Relationships>
</file>

<file path=ppt/charts/_rels/chart3.xml.rels><?xml version="1.0" encoding="UTF-8" standalone="yes"?>
<Relationships xmlns="http://schemas.openxmlformats.org/package/2006/relationships"><Relationship Id="rId2" Type="http://schemas.openxmlformats.org/officeDocument/2006/relationships/package" Target="../embeddings/Microsoft_Excel_Worksheet2.xlsx"/><Relationship Id="rId1" Type="http://schemas.openxmlformats.org/officeDocument/2006/relationships/themeOverride" Target="../theme/themeOverrid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4.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5.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xml"/><Relationship Id="rId1" Type="http://schemas.microsoft.com/office/2011/relationships/chartStyle" Target="style1.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69A6FF"/>
              </a:solidFill>
            </c:spPr>
            <c:extLst>
              <c:ext xmlns:c16="http://schemas.microsoft.com/office/drawing/2014/chart" uri="{C3380CC4-5D6E-409C-BE32-E72D297353CC}">
                <c16:uniqueId val="{00000001-48F5-7F42-ADC2-7E9D600191EB}"/>
              </c:ext>
            </c:extLst>
          </c:dPt>
          <c:dPt>
            <c:idx val="1"/>
            <c:bubble3D val="0"/>
            <c:spPr>
              <a:solidFill>
                <a:srgbClr val="EAEAEA">
                  <a:lumMod val="75000"/>
                </a:srgbClr>
              </a:solidFill>
            </c:spPr>
            <c:extLst>
              <c:ext xmlns:c16="http://schemas.microsoft.com/office/drawing/2014/chart" uri="{C3380CC4-5D6E-409C-BE32-E72D297353CC}">
                <c16:uniqueId val="{00000003-48F5-7F42-ADC2-7E9D600191EB}"/>
              </c:ext>
            </c:extLst>
          </c:dPt>
          <c:dPt>
            <c:idx val="2"/>
            <c:bubble3D val="0"/>
            <c:extLst>
              <c:ext xmlns:c16="http://schemas.microsoft.com/office/drawing/2014/chart" uri="{C3380CC4-5D6E-409C-BE32-E72D297353CC}">
                <c16:uniqueId val="{00000004-48F5-7F42-ADC2-7E9D600191EB}"/>
              </c:ext>
            </c:extLst>
          </c:dPt>
          <c:dPt>
            <c:idx val="3"/>
            <c:bubble3D val="0"/>
            <c:extLst>
              <c:ext xmlns:c16="http://schemas.microsoft.com/office/drawing/2014/chart" uri="{C3380CC4-5D6E-409C-BE32-E72D297353CC}">
                <c16:uniqueId val="{00000005-48F5-7F42-ADC2-7E9D600191EB}"/>
              </c:ext>
            </c:extLst>
          </c:dPt>
          <c:dPt>
            <c:idx val="4"/>
            <c:bubble3D val="0"/>
            <c:extLst>
              <c:ext xmlns:c16="http://schemas.microsoft.com/office/drawing/2014/chart" uri="{C3380CC4-5D6E-409C-BE32-E72D297353CC}">
                <c16:uniqueId val="{00000006-48F5-7F42-ADC2-7E9D600191EB}"/>
              </c:ext>
            </c:extLst>
          </c:dPt>
          <c:dPt>
            <c:idx val="5"/>
            <c:bubble3D val="0"/>
            <c:extLst>
              <c:ext xmlns:c16="http://schemas.microsoft.com/office/drawing/2014/chart" uri="{C3380CC4-5D6E-409C-BE32-E72D297353CC}">
                <c16:uniqueId val="{00000007-48F5-7F42-ADC2-7E9D600191EB}"/>
              </c:ext>
            </c:extLst>
          </c:dPt>
          <c:dPt>
            <c:idx val="6"/>
            <c:bubble3D val="0"/>
            <c:extLst>
              <c:ext xmlns:c16="http://schemas.microsoft.com/office/drawing/2014/chart" uri="{C3380CC4-5D6E-409C-BE32-E72D297353CC}">
                <c16:uniqueId val="{00000008-48F5-7F42-ADC2-7E9D600191EB}"/>
              </c:ext>
            </c:extLst>
          </c:dPt>
          <c:dPt>
            <c:idx val="7"/>
            <c:bubble3D val="0"/>
            <c:extLst>
              <c:ext xmlns:c16="http://schemas.microsoft.com/office/drawing/2014/chart" uri="{C3380CC4-5D6E-409C-BE32-E72D297353CC}">
                <c16:uniqueId val="{00000009-48F5-7F42-ADC2-7E9D600191EB}"/>
              </c:ext>
            </c:extLst>
          </c:dPt>
          <c:dPt>
            <c:idx val="8"/>
            <c:bubble3D val="0"/>
            <c:extLst>
              <c:ext xmlns:c16="http://schemas.microsoft.com/office/drawing/2014/chart" uri="{C3380CC4-5D6E-409C-BE32-E72D297353CC}">
                <c16:uniqueId val="{0000000A-48F5-7F42-ADC2-7E9D600191EB}"/>
              </c:ext>
            </c:extLst>
          </c:dPt>
          <c:cat>
            <c:numRef>
              <c:f>Sheet1!$A$2:$A$10</c:f>
              <c:numCache>
                <c:formatCode>General</c:formatCode>
                <c:ptCount val="9"/>
                <c:pt idx="0">
                  <c:v>1</c:v>
                </c:pt>
                <c:pt idx="1">
                  <c:v>2</c:v>
                </c:pt>
              </c:numCache>
            </c:numRef>
          </c:cat>
          <c:val>
            <c:numRef>
              <c:f>Sheet1!$B$2:$B$10</c:f>
              <c:numCache>
                <c:formatCode>General</c:formatCode>
                <c:ptCount val="9"/>
                <c:pt idx="0">
                  <c:v>79</c:v>
                </c:pt>
                <c:pt idx="1">
                  <c:v>21</c:v>
                </c:pt>
              </c:numCache>
            </c:numRef>
          </c:val>
          <c:extLst>
            <c:ext xmlns:c16="http://schemas.microsoft.com/office/drawing/2014/chart" uri="{C3380CC4-5D6E-409C-BE32-E72D297353CC}">
              <c16:uniqueId val="{0000000B-48F5-7F42-ADC2-7E9D600191EB}"/>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0064FF"/>
              </a:solidFill>
            </c:spPr>
            <c:extLst>
              <c:ext xmlns:c16="http://schemas.microsoft.com/office/drawing/2014/chart" uri="{C3380CC4-5D6E-409C-BE32-E72D297353CC}">
                <c16:uniqueId val="{00000001-5A27-8746-BA13-1E08204078B0}"/>
              </c:ext>
            </c:extLst>
          </c:dPt>
          <c:dPt>
            <c:idx val="1"/>
            <c:bubble3D val="0"/>
            <c:spPr>
              <a:solidFill>
                <a:srgbClr val="EAEAEA">
                  <a:lumMod val="75000"/>
                </a:srgbClr>
              </a:solidFill>
            </c:spPr>
            <c:extLst>
              <c:ext xmlns:c16="http://schemas.microsoft.com/office/drawing/2014/chart" uri="{C3380CC4-5D6E-409C-BE32-E72D297353CC}">
                <c16:uniqueId val="{00000003-5A27-8746-BA13-1E08204078B0}"/>
              </c:ext>
            </c:extLst>
          </c:dPt>
          <c:dPt>
            <c:idx val="2"/>
            <c:bubble3D val="0"/>
            <c:extLst>
              <c:ext xmlns:c16="http://schemas.microsoft.com/office/drawing/2014/chart" uri="{C3380CC4-5D6E-409C-BE32-E72D297353CC}">
                <c16:uniqueId val="{00000004-5A27-8746-BA13-1E08204078B0}"/>
              </c:ext>
            </c:extLst>
          </c:dPt>
          <c:dPt>
            <c:idx val="3"/>
            <c:bubble3D val="0"/>
            <c:extLst>
              <c:ext xmlns:c16="http://schemas.microsoft.com/office/drawing/2014/chart" uri="{C3380CC4-5D6E-409C-BE32-E72D297353CC}">
                <c16:uniqueId val="{00000005-5A27-8746-BA13-1E08204078B0}"/>
              </c:ext>
            </c:extLst>
          </c:dPt>
          <c:dPt>
            <c:idx val="4"/>
            <c:bubble3D val="0"/>
            <c:extLst>
              <c:ext xmlns:c16="http://schemas.microsoft.com/office/drawing/2014/chart" uri="{C3380CC4-5D6E-409C-BE32-E72D297353CC}">
                <c16:uniqueId val="{00000006-5A27-8746-BA13-1E08204078B0}"/>
              </c:ext>
            </c:extLst>
          </c:dPt>
          <c:dPt>
            <c:idx val="5"/>
            <c:bubble3D val="0"/>
            <c:extLst>
              <c:ext xmlns:c16="http://schemas.microsoft.com/office/drawing/2014/chart" uri="{C3380CC4-5D6E-409C-BE32-E72D297353CC}">
                <c16:uniqueId val="{00000007-5A27-8746-BA13-1E08204078B0}"/>
              </c:ext>
            </c:extLst>
          </c:dPt>
          <c:dPt>
            <c:idx val="6"/>
            <c:bubble3D val="0"/>
            <c:extLst>
              <c:ext xmlns:c16="http://schemas.microsoft.com/office/drawing/2014/chart" uri="{C3380CC4-5D6E-409C-BE32-E72D297353CC}">
                <c16:uniqueId val="{00000008-5A27-8746-BA13-1E08204078B0}"/>
              </c:ext>
            </c:extLst>
          </c:dPt>
          <c:dPt>
            <c:idx val="7"/>
            <c:bubble3D val="0"/>
            <c:extLst>
              <c:ext xmlns:c16="http://schemas.microsoft.com/office/drawing/2014/chart" uri="{C3380CC4-5D6E-409C-BE32-E72D297353CC}">
                <c16:uniqueId val="{00000009-5A27-8746-BA13-1E08204078B0}"/>
              </c:ext>
            </c:extLst>
          </c:dPt>
          <c:dPt>
            <c:idx val="8"/>
            <c:bubble3D val="0"/>
            <c:extLst>
              <c:ext xmlns:c16="http://schemas.microsoft.com/office/drawing/2014/chart" uri="{C3380CC4-5D6E-409C-BE32-E72D297353CC}">
                <c16:uniqueId val="{0000000A-5A27-8746-BA13-1E08204078B0}"/>
              </c:ext>
            </c:extLst>
          </c:dPt>
          <c:cat>
            <c:numRef>
              <c:f>Sheet1!$A$2:$A$10</c:f>
              <c:numCache>
                <c:formatCode>General</c:formatCode>
                <c:ptCount val="9"/>
                <c:pt idx="0">
                  <c:v>1</c:v>
                </c:pt>
                <c:pt idx="1">
                  <c:v>2</c:v>
                </c:pt>
              </c:numCache>
            </c:numRef>
          </c:cat>
          <c:val>
            <c:numRef>
              <c:f>Sheet1!$B$2:$B$10</c:f>
              <c:numCache>
                <c:formatCode>General</c:formatCode>
                <c:ptCount val="9"/>
                <c:pt idx="0">
                  <c:v>60</c:v>
                </c:pt>
                <c:pt idx="1">
                  <c:v>40</c:v>
                </c:pt>
              </c:numCache>
            </c:numRef>
          </c:val>
          <c:extLst>
            <c:ext xmlns:c16="http://schemas.microsoft.com/office/drawing/2014/chart" uri="{C3380CC4-5D6E-409C-BE32-E72D297353CC}">
              <c16:uniqueId val="{0000000B-5A27-8746-BA13-1E08204078B0}"/>
            </c:ext>
          </c:extLst>
        </c:ser>
        <c:dLbls>
          <c:showLegendKey val="0"/>
          <c:showVal val="0"/>
          <c:showCatName val="0"/>
          <c:showSerName val="0"/>
          <c:showPercent val="0"/>
          <c:showBubbleSize val="0"/>
          <c:showLeaderLines val="1"/>
        </c:dLbls>
        <c:firstSliceAng val="0"/>
        <c:holeSize val="85"/>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69A6FF"/>
              </a:solidFill>
            </c:spPr>
            <c:extLst>
              <c:ext xmlns:c16="http://schemas.microsoft.com/office/drawing/2014/chart" uri="{C3380CC4-5D6E-409C-BE32-E72D297353CC}">
                <c16:uniqueId val="{00000001-A6EF-3442-AF68-4FF428364194}"/>
              </c:ext>
            </c:extLst>
          </c:dPt>
          <c:dPt>
            <c:idx val="1"/>
            <c:bubble3D val="0"/>
            <c:spPr>
              <a:solidFill>
                <a:srgbClr val="EAEAEA">
                  <a:lumMod val="75000"/>
                </a:srgbClr>
              </a:solidFill>
            </c:spPr>
            <c:extLst>
              <c:ext xmlns:c16="http://schemas.microsoft.com/office/drawing/2014/chart" uri="{C3380CC4-5D6E-409C-BE32-E72D297353CC}">
                <c16:uniqueId val="{00000003-A6EF-3442-AF68-4FF428364194}"/>
              </c:ext>
            </c:extLst>
          </c:dPt>
          <c:dPt>
            <c:idx val="2"/>
            <c:bubble3D val="0"/>
            <c:extLst>
              <c:ext xmlns:c16="http://schemas.microsoft.com/office/drawing/2014/chart" uri="{C3380CC4-5D6E-409C-BE32-E72D297353CC}">
                <c16:uniqueId val="{00000004-A6EF-3442-AF68-4FF428364194}"/>
              </c:ext>
            </c:extLst>
          </c:dPt>
          <c:dPt>
            <c:idx val="3"/>
            <c:bubble3D val="0"/>
            <c:extLst>
              <c:ext xmlns:c16="http://schemas.microsoft.com/office/drawing/2014/chart" uri="{C3380CC4-5D6E-409C-BE32-E72D297353CC}">
                <c16:uniqueId val="{00000005-A6EF-3442-AF68-4FF428364194}"/>
              </c:ext>
            </c:extLst>
          </c:dPt>
          <c:dPt>
            <c:idx val="4"/>
            <c:bubble3D val="0"/>
            <c:extLst>
              <c:ext xmlns:c16="http://schemas.microsoft.com/office/drawing/2014/chart" uri="{C3380CC4-5D6E-409C-BE32-E72D297353CC}">
                <c16:uniqueId val="{00000006-A6EF-3442-AF68-4FF428364194}"/>
              </c:ext>
            </c:extLst>
          </c:dPt>
          <c:dPt>
            <c:idx val="5"/>
            <c:bubble3D val="0"/>
            <c:extLst>
              <c:ext xmlns:c16="http://schemas.microsoft.com/office/drawing/2014/chart" uri="{C3380CC4-5D6E-409C-BE32-E72D297353CC}">
                <c16:uniqueId val="{00000007-A6EF-3442-AF68-4FF428364194}"/>
              </c:ext>
            </c:extLst>
          </c:dPt>
          <c:dPt>
            <c:idx val="6"/>
            <c:bubble3D val="0"/>
            <c:extLst>
              <c:ext xmlns:c16="http://schemas.microsoft.com/office/drawing/2014/chart" uri="{C3380CC4-5D6E-409C-BE32-E72D297353CC}">
                <c16:uniqueId val="{00000008-A6EF-3442-AF68-4FF428364194}"/>
              </c:ext>
            </c:extLst>
          </c:dPt>
          <c:dPt>
            <c:idx val="7"/>
            <c:bubble3D val="0"/>
            <c:extLst>
              <c:ext xmlns:c16="http://schemas.microsoft.com/office/drawing/2014/chart" uri="{C3380CC4-5D6E-409C-BE32-E72D297353CC}">
                <c16:uniqueId val="{00000009-A6EF-3442-AF68-4FF428364194}"/>
              </c:ext>
            </c:extLst>
          </c:dPt>
          <c:dPt>
            <c:idx val="8"/>
            <c:bubble3D val="0"/>
            <c:extLst>
              <c:ext xmlns:c16="http://schemas.microsoft.com/office/drawing/2014/chart" uri="{C3380CC4-5D6E-409C-BE32-E72D297353CC}">
                <c16:uniqueId val="{0000000A-A6EF-3442-AF68-4FF428364194}"/>
              </c:ext>
            </c:extLst>
          </c:dPt>
          <c:cat>
            <c:numRef>
              <c:f>Sheet1!$A$2:$A$10</c:f>
              <c:numCache>
                <c:formatCode>General</c:formatCode>
                <c:ptCount val="9"/>
                <c:pt idx="0">
                  <c:v>1</c:v>
                </c:pt>
                <c:pt idx="1">
                  <c:v>2</c:v>
                </c:pt>
              </c:numCache>
            </c:numRef>
          </c:cat>
          <c:val>
            <c:numRef>
              <c:f>Sheet1!$B$2:$B$10</c:f>
              <c:numCache>
                <c:formatCode>General</c:formatCode>
                <c:ptCount val="9"/>
                <c:pt idx="0">
                  <c:v>79</c:v>
                </c:pt>
                <c:pt idx="1">
                  <c:v>21</c:v>
                </c:pt>
              </c:numCache>
            </c:numRef>
          </c:val>
          <c:extLst>
            <c:ext xmlns:c16="http://schemas.microsoft.com/office/drawing/2014/chart" uri="{C3380CC4-5D6E-409C-BE32-E72D297353CC}">
              <c16:uniqueId val="{0000000B-A6EF-3442-AF68-4FF428364194}"/>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0064FF"/>
              </a:solidFill>
            </c:spPr>
            <c:extLst>
              <c:ext xmlns:c16="http://schemas.microsoft.com/office/drawing/2014/chart" uri="{C3380CC4-5D6E-409C-BE32-E72D297353CC}">
                <c16:uniqueId val="{00000001-E916-3B4F-B6A5-833929059ACD}"/>
              </c:ext>
            </c:extLst>
          </c:dPt>
          <c:dPt>
            <c:idx val="1"/>
            <c:bubble3D val="0"/>
            <c:spPr>
              <a:solidFill>
                <a:srgbClr val="EAEAEA">
                  <a:lumMod val="75000"/>
                </a:srgbClr>
              </a:solidFill>
            </c:spPr>
            <c:extLst>
              <c:ext xmlns:c16="http://schemas.microsoft.com/office/drawing/2014/chart" uri="{C3380CC4-5D6E-409C-BE32-E72D297353CC}">
                <c16:uniqueId val="{00000003-E916-3B4F-B6A5-833929059ACD}"/>
              </c:ext>
            </c:extLst>
          </c:dPt>
          <c:dPt>
            <c:idx val="2"/>
            <c:bubble3D val="0"/>
            <c:extLst>
              <c:ext xmlns:c16="http://schemas.microsoft.com/office/drawing/2014/chart" uri="{C3380CC4-5D6E-409C-BE32-E72D297353CC}">
                <c16:uniqueId val="{00000004-E916-3B4F-B6A5-833929059ACD}"/>
              </c:ext>
            </c:extLst>
          </c:dPt>
          <c:dPt>
            <c:idx val="3"/>
            <c:bubble3D val="0"/>
            <c:extLst>
              <c:ext xmlns:c16="http://schemas.microsoft.com/office/drawing/2014/chart" uri="{C3380CC4-5D6E-409C-BE32-E72D297353CC}">
                <c16:uniqueId val="{00000005-E916-3B4F-B6A5-833929059ACD}"/>
              </c:ext>
            </c:extLst>
          </c:dPt>
          <c:dPt>
            <c:idx val="4"/>
            <c:bubble3D val="0"/>
            <c:extLst>
              <c:ext xmlns:c16="http://schemas.microsoft.com/office/drawing/2014/chart" uri="{C3380CC4-5D6E-409C-BE32-E72D297353CC}">
                <c16:uniqueId val="{00000006-E916-3B4F-B6A5-833929059ACD}"/>
              </c:ext>
            </c:extLst>
          </c:dPt>
          <c:dPt>
            <c:idx val="5"/>
            <c:bubble3D val="0"/>
            <c:extLst>
              <c:ext xmlns:c16="http://schemas.microsoft.com/office/drawing/2014/chart" uri="{C3380CC4-5D6E-409C-BE32-E72D297353CC}">
                <c16:uniqueId val="{00000007-E916-3B4F-B6A5-833929059ACD}"/>
              </c:ext>
            </c:extLst>
          </c:dPt>
          <c:dPt>
            <c:idx val="6"/>
            <c:bubble3D val="0"/>
            <c:extLst>
              <c:ext xmlns:c16="http://schemas.microsoft.com/office/drawing/2014/chart" uri="{C3380CC4-5D6E-409C-BE32-E72D297353CC}">
                <c16:uniqueId val="{00000008-E916-3B4F-B6A5-833929059ACD}"/>
              </c:ext>
            </c:extLst>
          </c:dPt>
          <c:dPt>
            <c:idx val="7"/>
            <c:bubble3D val="0"/>
            <c:extLst>
              <c:ext xmlns:c16="http://schemas.microsoft.com/office/drawing/2014/chart" uri="{C3380CC4-5D6E-409C-BE32-E72D297353CC}">
                <c16:uniqueId val="{00000009-E916-3B4F-B6A5-833929059ACD}"/>
              </c:ext>
            </c:extLst>
          </c:dPt>
          <c:dPt>
            <c:idx val="8"/>
            <c:bubble3D val="0"/>
            <c:extLst>
              <c:ext xmlns:c16="http://schemas.microsoft.com/office/drawing/2014/chart" uri="{C3380CC4-5D6E-409C-BE32-E72D297353CC}">
                <c16:uniqueId val="{0000000A-E916-3B4F-B6A5-833929059ACD}"/>
              </c:ext>
            </c:extLst>
          </c:dPt>
          <c:cat>
            <c:numRef>
              <c:f>Sheet1!$A$2:$A$10</c:f>
              <c:numCache>
                <c:formatCode>General</c:formatCode>
                <c:ptCount val="9"/>
                <c:pt idx="0">
                  <c:v>1</c:v>
                </c:pt>
                <c:pt idx="1">
                  <c:v>2</c:v>
                </c:pt>
              </c:numCache>
            </c:numRef>
          </c:cat>
          <c:val>
            <c:numRef>
              <c:f>Sheet1!$B$2:$B$10</c:f>
              <c:numCache>
                <c:formatCode>General</c:formatCode>
                <c:ptCount val="9"/>
                <c:pt idx="0">
                  <c:v>60</c:v>
                </c:pt>
                <c:pt idx="1">
                  <c:v>40</c:v>
                </c:pt>
              </c:numCache>
            </c:numRef>
          </c:val>
          <c:extLst>
            <c:ext xmlns:c16="http://schemas.microsoft.com/office/drawing/2014/chart" uri="{C3380CC4-5D6E-409C-BE32-E72D297353CC}">
              <c16:uniqueId val="{0000000B-E916-3B4F-B6A5-833929059ACD}"/>
            </c:ext>
          </c:extLst>
        </c:ser>
        <c:dLbls>
          <c:showLegendKey val="0"/>
          <c:showVal val="0"/>
          <c:showCatName val="0"/>
          <c:showSerName val="0"/>
          <c:showPercent val="0"/>
          <c:showBubbleSize val="0"/>
          <c:showLeaderLines val="1"/>
        </c:dLbls>
        <c:firstSliceAng val="0"/>
        <c:holeSize val="85"/>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gradFill>
              <a:gsLst>
                <a:gs pos="0">
                  <a:srgbClr val="F14E37"/>
                </a:gs>
                <a:gs pos="50000">
                  <a:srgbClr val="F36C34"/>
                </a:gs>
                <a:gs pos="100000">
                  <a:srgbClr val="F6872E"/>
                </a:gs>
              </a:gsLst>
              <a:lin ang="5400000" scaled="1"/>
            </a:gradFill>
          </c:spPr>
          <c:dPt>
            <c:idx val="0"/>
            <c:bubble3D val="0"/>
            <c:spPr>
              <a:solidFill>
                <a:srgbClr val="69A6FF"/>
              </a:solidFill>
            </c:spPr>
            <c:extLst>
              <c:ext xmlns:c16="http://schemas.microsoft.com/office/drawing/2014/chart" uri="{C3380CC4-5D6E-409C-BE32-E72D297353CC}">
                <c16:uniqueId val="{00000001-2152-4B49-891D-CD6AC9BECB1C}"/>
              </c:ext>
            </c:extLst>
          </c:dPt>
          <c:dPt>
            <c:idx val="1"/>
            <c:bubble3D val="0"/>
            <c:spPr>
              <a:solidFill>
                <a:srgbClr val="EAEAEA">
                  <a:lumMod val="75000"/>
                </a:srgbClr>
              </a:solidFill>
            </c:spPr>
            <c:extLst>
              <c:ext xmlns:c16="http://schemas.microsoft.com/office/drawing/2014/chart" uri="{C3380CC4-5D6E-409C-BE32-E72D297353CC}">
                <c16:uniqueId val="{00000003-2152-4B49-891D-CD6AC9BECB1C}"/>
              </c:ext>
            </c:extLst>
          </c:dPt>
          <c:dPt>
            <c:idx val="2"/>
            <c:bubble3D val="0"/>
            <c:extLst>
              <c:ext xmlns:c16="http://schemas.microsoft.com/office/drawing/2014/chart" uri="{C3380CC4-5D6E-409C-BE32-E72D297353CC}">
                <c16:uniqueId val="{00000004-2152-4B49-891D-CD6AC9BECB1C}"/>
              </c:ext>
            </c:extLst>
          </c:dPt>
          <c:dPt>
            <c:idx val="3"/>
            <c:bubble3D val="0"/>
            <c:extLst>
              <c:ext xmlns:c16="http://schemas.microsoft.com/office/drawing/2014/chart" uri="{C3380CC4-5D6E-409C-BE32-E72D297353CC}">
                <c16:uniqueId val="{00000005-2152-4B49-891D-CD6AC9BECB1C}"/>
              </c:ext>
            </c:extLst>
          </c:dPt>
          <c:dPt>
            <c:idx val="4"/>
            <c:bubble3D val="0"/>
            <c:extLst>
              <c:ext xmlns:c16="http://schemas.microsoft.com/office/drawing/2014/chart" uri="{C3380CC4-5D6E-409C-BE32-E72D297353CC}">
                <c16:uniqueId val="{00000006-2152-4B49-891D-CD6AC9BECB1C}"/>
              </c:ext>
            </c:extLst>
          </c:dPt>
          <c:dPt>
            <c:idx val="5"/>
            <c:bubble3D val="0"/>
            <c:extLst>
              <c:ext xmlns:c16="http://schemas.microsoft.com/office/drawing/2014/chart" uri="{C3380CC4-5D6E-409C-BE32-E72D297353CC}">
                <c16:uniqueId val="{00000007-2152-4B49-891D-CD6AC9BECB1C}"/>
              </c:ext>
            </c:extLst>
          </c:dPt>
          <c:dPt>
            <c:idx val="6"/>
            <c:bubble3D val="0"/>
            <c:extLst>
              <c:ext xmlns:c16="http://schemas.microsoft.com/office/drawing/2014/chart" uri="{C3380CC4-5D6E-409C-BE32-E72D297353CC}">
                <c16:uniqueId val="{00000008-2152-4B49-891D-CD6AC9BECB1C}"/>
              </c:ext>
            </c:extLst>
          </c:dPt>
          <c:dPt>
            <c:idx val="7"/>
            <c:bubble3D val="0"/>
            <c:extLst>
              <c:ext xmlns:c16="http://schemas.microsoft.com/office/drawing/2014/chart" uri="{C3380CC4-5D6E-409C-BE32-E72D297353CC}">
                <c16:uniqueId val="{00000009-2152-4B49-891D-CD6AC9BECB1C}"/>
              </c:ext>
            </c:extLst>
          </c:dPt>
          <c:dPt>
            <c:idx val="8"/>
            <c:bubble3D val="0"/>
            <c:extLst>
              <c:ext xmlns:c16="http://schemas.microsoft.com/office/drawing/2014/chart" uri="{C3380CC4-5D6E-409C-BE32-E72D297353CC}">
                <c16:uniqueId val="{0000000A-2152-4B49-891D-CD6AC9BECB1C}"/>
              </c:ext>
            </c:extLst>
          </c:dPt>
          <c:cat>
            <c:numRef>
              <c:f>Sheet1!$A$2:$A$10</c:f>
              <c:numCache>
                <c:formatCode>General</c:formatCode>
                <c:ptCount val="9"/>
                <c:pt idx="0">
                  <c:v>1</c:v>
                </c:pt>
                <c:pt idx="1">
                  <c:v>2</c:v>
                </c:pt>
              </c:numCache>
            </c:numRef>
          </c:cat>
          <c:val>
            <c:numRef>
              <c:f>Sheet1!$B$2:$B$10</c:f>
              <c:numCache>
                <c:formatCode>General</c:formatCode>
                <c:ptCount val="9"/>
                <c:pt idx="0">
                  <c:v>79</c:v>
                </c:pt>
                <c:pt idx="1">
                  <c:v>21</c:v>
                </c:pt>
              </c:numCache>
            </c:numRef>
          </c:val>
          <c:extLst>
            <c:ext xmlns:c16="http://schemas.microsoft.com/office/drawing/2014/chart" uri="{C3380CC4-5D6E-409C-BE32-E72D297353CC}">
              <c16:uniqueId val="{0000000B-2152-4B49-891D-CD6AC9BECB1C}"/>
            </c:ext>
          </c:extLst>
        </c:ser>
        <c:dLbls>
          <c:showLegendKey val="0"/>
          <c:showVal val="0"/>
          <c:showCatName val="0"/>
          <c:showSerName val="0"/>
          <c:showPercent val="0"/>
          <c:showBubbleSize val="0"/>
          <c:showLeaderLines val="1"/>
        </c:dLbls>
        <c:firstSliceAng val="0"/>
        <c:holeSize val="90"/>
      </c:doughnutChart>
      <c:spPr>
        <a:noFill/>
        <a:ln w="25414">
          <a:noFill/>
        </a:ln>
      </c:spPr>
    </c:plotArea>
    <c:plotVisOnly val="1"/>
    <c:dispBlanksAs val="zero"/>
    <c:showDLblsOverMax val="0"/>
  </c:chart>
  <c:txPr>
    <a:bodyPr/>
    <a:lstStyle/>
    <a:p>
      <a:pPr>
        <a:defRPr sz="1800"/>
      </a:pPr>
      <a:endParaRPr lang="en-US"/>
    </a:p>
  </c:txPr>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9390160085088301"/>
          <c:y val="0"/>
          <c:w val="0.67346646218174799"/>
          <c:h val="0.93328715486429503"/>
        </c:manualLayout>
      </c:layout>
      <c:doughnutChart>
        <c:varyColors val="1"/>
        <c:ser>
          <c:idx val="0"/>
          <c:order val="0"/>
          <c:tx>
            <c:strRef>
              <c:f>Sheet1!$B$1</c:f>
              <c:strCache>
                <c:ptCount val="1"/>
                <c:pt idx="0">
                  <c:v>Column1</c:v>
                </c:pt>
              </c:strCache>
            </c:strRef>
          </c:tx>
          <c:spPr>
            <a:solidFill>
              <a:srgbClr val="000000">
                <a:lumMod val="65000"/>
                <a:lumOff val="35000"/>
              </a:srgbClr>
            </a:solidFill>
          </c:spPr>
          <c:dPt>
            <c:idx val="0"/>
            <c:bubble3D val="0"/>
            <c:spPr>
              <a:solidFill>
                <a:srgbClr val="0064FF"/>
              </a:solidFill>
            </c:spPr>
            <c:extLst>
              <c:ext xmlns:c16="http://schemas.microsoft.com/office/drawing/2014/chart" uri="{C3380CC4-5D6E-409C-BE32-E72D297353CC}">
                <c16:uniqueId val="{00000001-675A-EE4E-9155-E4E56EB89719}"/>
              </c:ext>
            </c:extLst>
          </c:dPt>
          <c:dPt>
            <c:idx val="1"/>
            <c:bubble3D val="0"/>
            <c:spPr>
              <a:solidFill>
                <a:srgbClr val="EAEAEA">
                  <a:lumMod val="75000"/>
                </a:srgbClr>
              </a:solidFill>
            </c:spPr>
            <c:extLst>
              <c:ext xmlns:c16="http://schemas.microsoft.com/office/drawing/2014/chart" uri="{C3380CC4-5D6E-409C-BE32-E72D297353CC}">
                <c16:uniqueId val="{00000003-675A-EE4E-9155-E4E56EB89719}"/>
              </c:ext>
            </c:extLst>
          </c:dPt>
          <c:dPt>
            <c:idx val="2"/>
            <c:bubble3D val="0"/>
            <c:extLst>
              <c:ext xmlns:c16="http://schemas.microsoft.com/office/drawing/2014/chart" uri="{C3380CC4-5D6E-409C-BE32-E72D297353CC}">
                <c16:uniqueId val="{00000004-675A-EE4E-9155-E4E56EB89719}"/>
              </c:ext>
            </c:extLst>
          </c:dPt>
          <c:dPt>
            <c:idx val="3"/>
            <c:bubble3D val="0"/>
            <c:extLst>
              <c:ext xmlns:c16="http://schemas.microsoft.com/office/drawing/2014/chart" uri="{C3380CC4-5D6E-409C-BE32-E72D297353CC}">
                <c16:uniqueId val="{00000005-675A-EE4E-9155-E4E56EB89719}"/>
              </c:ext>
            </c:extLst>
          </c:dPt>
          <c:dPt>
            <c:idx val="4"/>
            <c:bubble3D val="0"/>
            <c:extLst>
              <c:ext xmlns:c16="http://schemas.microsoft.com/office/drawing/2014/chart" uri="{C3380CC4-5D6E-409C-BE32-E72D297353CC}">
                <c16:uniqueId val="{00000006-675A-EE4E-9155-E4E56EB89719}"/>
              </c:ext>
            </c:extLst>
          </c:dPt>
          <c:dPt>
            <c:idx val="5"/>
            <c:bubble3D val="0"/>
            <c:extLst>
              <c:ext xmlns:c16="http://schemas.microsoft.com/office/drawing/2014/chart" uri="{C3380CC4-5D6E-409C-BE32-E72D297353CC}">
                <c16:uniqueId val="{00000007-675A-EE4E-9155-E4E56EB89719}"/>
              </c:ext>
            </c:extLst>
          </c:dPt>
          <c:dPt>
            <c:idx val="6"/>
            <c:bubble3D val="0"/>
            <c:extLst>
              <c:ext xmlns:c16="http://schemas.microsoft.com/office/drawing/2014/chart" uri="{C3380CC4-5D6E-409C-BE32-E72D297353CC}">
                <c16:uniqueId val="{00000008-675A-EE4E-9155-E4E56EB89719}"/>
              </c:ext>
            </c:extLst>
          </c:dPt>
          <c:dPt>
            <c:idx val="7"/>
            <c:bubble3D val="0"/>
            <c:extLst>
              <c:ext xmlns:c16="http://schemas.microsoft.com/office/drawing/2014/chart" uri="{C3380CC4-5D6E-409C-BE32-E72D297353CC}">
                <c16:uniqueId val="{00000009-675A-EE4E-9155-E4E56EB89719}"/>
              </c:ext>
            </c:extLst>
          </c:dPt>
          <c:dPt>
            <c:idx val="8"/>
            <c:bubble3D val="0"/>
            <c:extLst>
              <c:ext xmlns:c16="http://schemas.microsoft.com/office/drawing/2014/chart" uri="{C3380CC4-5D6E-409C-BE32-E72D297353CC}">
                <c16:uniqueId val="{0000000A-675A-EE4E-9155-E4E56EB89719}"/>
              </c:ext>
            </c:extLst>
          </c:dPt>
          <c:cat>
            <c:numRef>
              <c:f>Sheet1!$A$2:$A$10</c:f>
              <c:numCache>
                <c:formatCode>General</c:formatCode>
                <c:ptCount val="9"/>
                <c:pt idx="0">
                  <c:v>1</c:v>
                </c:pt>
                <c:pt idx="1">
                  <c:v>2</c:v>
                </c:pt>
              </c:numCache>
            </c:numRef>
          </c:cat>
          <c:val>
            <c:numRef>
              <c:f>Sheet1!$B$2:$B$10</c:f>
              <c:numCache>
                <c:formatCode>General</c:formatCode>
                <c:ptCount val="9"/>
                <c:pt idx="0">
                  <c:v>60</c:v>
                </c:pt>
                <c:pt idx="1">
                  <c:v>40</c:v>
                </c:pt>
              </c:numCache>
            </c:numRef>
          </c:val>
          <c:extLst>
            <c:ext xmlns:c16="http://schemas.microsoft.com/office/drawing/2014/chart" uri="{C3380CC4-5D6E-409C-BE32-E72D297353CC}">
              <c16:uniqueId val="{0000000B-675A-EE4E-9155-E4E56EB89719}"/>
            </c:ext>
          </c:extLst>
        </c:ser>
        <c:dLbls>
          <c:showLegendKey val="0"/>
          <c:showVal val="0"/>
          <c:showCatName val="0"/>
          <c:showSerName val="0"/>
          <c:showPercent val="0"/>
          <c:showBubbleSize val="0"/>
          <c:showLeaderLines val="1"/>
        </c:dLbls>
        <c:firstSliceAng val="0"/>
        <c:holeSize val="85"/>
      </c:doughnutChart>
      <c:spPr>
        <a:noFill/>
        <a:ln w="25417">
          <a:noFill/>
        </a:ln>
      </c:spPr>
    </c:plotArea>
    <c:plotVisOnly val="1"/>
    <c:dispBlanksAs val="zero"/>
    <c:showDLblsOverMax val="0"/>
  </c:chart>
  <c:txPr>
    <a:bodyPr/>
    <a:lstStyle/>
    <a:p>
      <a:pPr>
        <a:defRPr sz="1800"/>
      </a:pPr>
      <a:endParaRPr lang="en-US"/>
    </a:p>
  </c:txPr>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2260979822766598"/>
          <c:h val="0.90183792815371799"/>
        </c:manualLayout>
      </c:layout>
      <c:barChart>
        <c:barDir val="bar"/>
        <c:grouping val="stacked"/>
        <c:varyColors val="0"/>
        <c:ser>
          <c:idx val="0"/>
          <c:order val="0"/>
          <c:tx>
            <c:strRef>
              <c:f>Sheet1!$B$1</c:f>
              <c:strCache>
                <c:ptCount val="1"/>
                <c:pt idx="0">
                  <c:v>ranking </c:v>
                </c:pt>
              </c:strCache>
            </c:strRef>
          </c:tx>
          <c:spPr>
            <a:noFill/>
            <a:ln>
              <a:noFill/>
            </a:ln>
            <a:effectLst/>
          </c:spPr>
          <c:invertIfNegative val="0"/>
          <c:dLbls>
            <c:spPr>
              <a:noFill/>
              <a:ln>
                <a:noFill/>
              </a:ln>
              <a:effectLst/>
            </c:spPr>
            <c:txPr>
              <a:bodyPr rot="0" spcFirstLastPara="1" vertOverflow="clip" horzOverflow="clip" vert="horz" wrap="square" lIns="36576" tIns="18288" rIns="36576" bIns="18288" anchor="ctr" anchorCtr="1">
                <a:spAutoFit/>
              </a:bodyPr>
              <a:lstStyle/>
              <a:p>
                <a:pPr>
                  <a:defRPr sz="1300" b="0" i="0" u="none" strike="noStrike" kern="1200" baseline="0">
                    <a:solidFill>
                      <a:schemeClr val="dk1">
                        <a:lumMod val="65000"/>
                        <a:lumOff val="35000"/>
                      </a:schemeClr>
                    </a:solidFill>
                    <a:latin typeface="IBM Plex Sans" charset="0"/>
                    <a:ea typeface="IBM Plex Sans" charset="0"/>
                    <a:cs typeface="IBM Plex Sans" charset="0"/>
                  </a:defRPr>
                </a:pPr>
                <a:endParaRPr lang="en-US"/>
              </a:p>
            </c:txPr>
            <c:dLblPos val="inBase"/>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strRef>
              <c:f>Sheet1!$A$2:$A$21</c:f>
              <c:strCache>
                <c:ptCount val="20"/>
                <c:pt idx="0">
                  <c:v>A&amp;D</c:v>
                </c:pt>
                <c:pt idx="1">
                  <c:v>Petr</c:v>
                </c:pt>
                <c:pt idx="2">
                  <c:v>Trav</c:v>
                </c:pt>
                <c:pt idx="3">
                  <c:v>Edu</c:v>
                </c:pt>
                <c:pt idx="4">
                  <c:v>Chem</c:v>
                </c:pt>
                <c:pt idx="5">
                  <c:v>LS&amp;Ph</c:v>
                </c:pt>
                <c:pt idx="6">
                  <c:v>Auto</c:v>
                </c:pt>
                <c:pt idx="7">
                  <c:v>HC</c:v>
                </c:pt>
                <c:pt idx="8">
                  <c:v>Elec</c:v>
                </c:pt>
                <c:pt idx="9">
                  <c:v>Trans</c:v>
                </c:pt>
                <c:pt idx="10">
                  <c:v>E&amp;U</c:v>
                </c:pt>
                <c:pt idx="11">
                  <c:v>M&amp;E</c:v>
                </c:pt>
                <c:pt idx="12">
                  <c:v>IT</c:v>
                </c:pt>
                <c:pt idx="13">
                  <c:v>Telco</c:v>
                </c:pt>
                <c:pt idx="14">
                  <c:v>Ins</c:v>
                </c:pt>
                <c:pt idx="15">
                  <c:v>Ind Prod</c:v>
                </c:pt>
                <c:pt idx="16">
                  <c:v>Retail</c:v>
                </c:pt>
                <c:pt idx="17">
                  <c:v>Govt</c:v>
                </c:pt>
                <c:pt idx="18">
                  <c:v>Cons</c:v>
                </c:pt>
                <c:pt idx="19">
                  <c:v>B*FM</c:v>
                </c:pt>
              </c:strCache>
            </c:strRef>
          </c:cat>
          <c:val>
            <c:numRef>
              <c:f>Sheet1!$B$2:$B$21</c:f>
              <c:numCache>
                <c:formatCode>General</c:formatCode>
                <c:ptCount val="20"/>
                <c:pt idx="0">
                  <c:v>1</c:v>
                </c:pt>
                <c:pt idx="1">
                  <c:v>1</c:v>
                </c:pt>
                <c:pt idx="2">
                  <c:v>2</c:v>
                </c:pt>
                <c:pt idx="3">
                  <c:v>2</c:v>
                </c:pt>
                <c:pt idx="4">
                  <c:v>3</c:v>
                </c:pt>
                <c:pt idx="5">
                  <c:v>3</c:v>
                </c:pt>
                <c:pt idx="6">
                  <c:v>3</c:v>
                </c:pt>
                <c:pt idx="7">
                  <c:v>3</c:v>
                </c:pt>
                <c:pt idx="8">
                  <c:v>4</c:v>
                </c:pt>
                <c:pt idx="9">
                  <c:v>4</c:v>
                </c:pt>
                <c:pt idx="10">
                  <c:v>5</c:v>
                </c:pt>
                <c:pt idx="11">
                  <c:v>5</c:v>
                </c:pt>
                <c:pt idx="12">
                  <c:v>5</c:v>
                </c:pt>
                <c:pt idx="13">
                  <c:v>6</c:v>
                </c:pt>
                <c:pt idx="14">
                  <c:v>7</c:v>
                </c:pt>
                <c:pt idx="15">
                  <c:v>8</c:v>
                </c:pt>
                <c:pt idx="16">
                  <c:v>8</c:v>
                </c:pt>
                <c:pt idx="17">
                  <c:v>8</c:v>
                </c:pt>
                <c:pt idx="18">
                  <c:v>8</c:v>
                </c:pt>
                <c:pt idx="19">
                  <c:v>16</c:v>
                </c:pt>
              </c:numCache>
            </c:numRef>
          </c:val>
          <c:extLst>
            <c:ext xmlns:c16="http://schemas.microsoft.com/office/drawing/2014/chart" uri="{C3380CC4-5D6E-409C-BE32-E72D297353CC}">
              <c16:uniqueId val="{00000000-E13A-4936-AAEB-C4AC93CCA68E}"/>
            </c:ext>
          </c:extLst>
        </c:ser>
        <c:dLbls>
          <c:showLegendKey val="0"/>
          <c:showVal val="1"/>
          <c:showCatName val="0"/>
          <c:showSerName val="0"/>
          <c:showPercent val="0"/>
          <c:showBubbleSize val="0"/>
        </c:dLbls>
        <c:gapWidth val="50"/>
        <c:overlap val="100"/>
        <c:axId val="1768436416"/>
        <c:axId val="1768438192"/>
      </c:barChart>
      <c:catAx>
        <c:axId val="1768436416"/>
        <c:scaling>
          <c:orientation val="minMax"/>
        </c:scaling>
        <c:delete val="1"/>
        <c:axPos val="l"/>
        <c:numFmt formatCode="General" sourceLinked="1"/>
        <c:majorTickMark val="none"/>
        <c:minorTickMark val="none"/>
        <c:tickLblPos val="nextTo"/>
        <c:crossAx val="1768438192"/>
        <c:crosses val="autoZero"/>
        <c:auto val="1"/>
        <c:lblAlgn val="ctr"/>
        <c:lblOffset val="100"/>
        <c:noMultiLvlLbl val="0"/>
      </c:catAx>
      <c:valAx>
        <c:axId val="1768438192"/>
        <c:scaling>
          <c:orientation val="minMax"/>
        </c:scaling>
        <c:delete val="1"/>
        <c:axPos val="b"/>
        <c:numFmt formatCode="General" sourceLinked="1"/>
        <c:majorTickMark val="none"/>
        <c:minorTickMark val="none"/>
        <c:tickLblPos val="nextTo"/>
        <c:crossAx val="1768436416"/>
        <c:crosses val="autoZero"/>
        <c:crossBetween val="between"/>
      </c:valAx>
      <c:spPr>
        <a:noFill/>
        <a:ln>
          <a:noFill/>
        </a:ln>
        <a:effectLst/>
      </c:spPr>
    </c:plotArea>
    <c:plotVisOnly val="1"/>
    <c:dispBlanksAs val="gap"/>
    <c:showDLblsOverMax val="0"/>
  </c:chart>
  <c:spPr>
    <a:noFill/>
    <a:ln>
      <a:noFill/>
    </a:ln>
    <a:effectLst/>
  </c:spPr>
  <c:txPr>
    <a:bodyPr/>
    <a:lstStyle/>
    <a:p>
      <a:pPr>
        <a:defRPr sz="1300" b="0" i="0">
          <a:latin typeface="IBM Plex Sans" charset="0"/>
          <a:ea typeface="IBM Plex Sans" charset="0"/>
          <a:cs typeface="IBM Plex Sans" charset="0"/>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8695100886166997E-2"/>
          <c:y val="3.1328320802004997E-2"/>
          <c:w val="0.92260979822766598"/>
          <c:h val="0.90183792815371799"/>
        </c:manualLayout>
      </c:layout>
      <c:barChart>
        <c:barDir val="bar"/>
        <c:grouping val="stacked"/>
        <c:varyColors val="0"/>
        <c:ser>
          <c:idx val="0"/>
          <c:order val="0"/>
          <c:tx>
            <c:strRef>
              <c:f>Sheet1!$B$1</c:f>
              <c:strCache>
                <c:ptCount val="1"/>
                <c:pt idx="0">
                  <c:v>Totals</c:v>
                </c:pt>
              </c:strCache>
            </c:strRef>
          </c:tx>
          <c:spPr>
            <a:solidFill>
              <a:schemeClr val="accent1"/>
            </a:solidFill>
            <a:ln>
              <a:noFill/>
            </a:ln>
            <a:effectLst/>
          </c:spPr>
          <c:invertIfNegative val="0"/>
          <c:cat>
            <c:strRef>
              <c:f>Sheet1!$A$2:$A$21</c:f>
              <c:strCache>
                <c:ptCount val="20"/>
                <c:pt idx="0">
                  <c:v>A&amp;D</c:v>
                </c:pt>
                <c:pt idx="1">
                  <c:v>Petrol</c:v>
                </c:pt>
                <c:pt idx="2">
                  <c:v>Trav</c:v>
                </c:pt>
                <c:pt idx="3">
                  <c:v>Ed</c:v>
                </c:pt>
                <c:pt idx="4">
                  <c:v>Chem</c:v>
                </c:pt>
                <c:pt idx="5">
                  <c:v>LS&amp;Ph</c:v>
                </c:pt>
                <c:pt idx="6">
                  <c:v>Auto</c:v>
                </c:pt>
                <c:pt idx="7">
                  <c:v>Health</c:v>
                </c:pt>
                <c:pt idx="8">
                  <c:v>Elec</c:v>
                </c:pt>
                <c:pt idx="9">
                  <c:v>Trans</c:v>
                </c:pt>
                <c:pt idx="10">
                  <c:v>E&amp;U</c:v>
                </c:pt>
                <c:pt idx="11">
                  <c:v>M&amp;E</c:v>
                </c:pt>
                <c:pt idx="12">
                  <c:v>IT</c:v>
                </c:pt>
                <c:pt idx="13">
                  <c:v>Telecom</c:v>
                </c:pt>
                <c:pt idx="14">
                  <c:v>Ins</c:v>
                </c:pt>
                <c:pt idx="15">
                  <c:v>Ind Prod</c:v>
                </c:pt>
                <c:pt idx="16">
                  <c:v>Retail</c:v>
                </c:pt>
                <c:pt idx="17">
                  <c:v>Govt</c:v>
                </c:pt>
                <c:pt idx="18">
                  <c:v>CP</c:v>
                </c:pt>
                <c:pt idx="19">
                  <c:v>B*FM</c:v>
                </c:pt>
              </c:strCache>
            </c:strRef>
          </c:cat>
          <c:val>
            <c:numRef>
              <c:f>Sheet1!$B$2:$B$21</c:f>
              <c:numCache>
                <c:formatCode>General</c:formatCode>
                <c:ptCount val="20"/>
                <c:pt idx="0">
                  <c:v>29</c:v>
                </c:pt>
                <c:pt idx="1">
                  <c:v>29</c:v>
                </c:pt>
                <c:pt idx="2">
                  <c:v>48</c:v>
                </c:pt>
                <c:pt idx="3">
                  <c:v>62</c:v>
                </c:pt>
                <c:pt idx="4">
                  <c:v>82</c:v>
                </c:pt>
                <c:pt idx="5">
                  <c:v>90</c:v>
                </c:pt>
                <c:pt idx="6">
                  <c:v>91</c:v>
                </c:pt>
                <c:pt idx="7">
                  <c:v>94</c:v>
                </c:pt>
                <c:pt idx="8">
                  <c:v>114</c:v>
                </c:pt>
                <c:pt idx="9">
                  <c:v>122</c:v>
                </c:pt>
                <c:pt idx="10">
                  <c:v>143</c:v>
                </c:pt>
                <c:pt idx="11">
                  <c:v>147</c:v>
                </c:pt>
                <c:pt idx="12">
                  <c:v>156</c:v>
                </c:pt>
                <c:pt idx="13">
                  <c:v>174</c:v>
                </c:pt>
                <c:pt idx="14">
                  <c:v>195</c:v>
                </c:pt>
                <c:pt idx="15">
                  <c:v>230</c:v>
                </c:pt>
                <c:pt idx="16">
                  <c:v>230</c:v>
                </c:pt>
                <c:pt idx="17">
                  <c:v>230</c:v>
                </c:pt>
                <c:pt idx="18">
                  <c:v>235</c:v>
                </c:pt>
                <c:pt idx="19">
                  <c:v>464</c:v>
                </c:pt>
              </c:numCache>
            </c:numRef>
          </c:val>
          <c:extLst>
            <c:ext xmlns:c16="http://schemas.microsoft.com/office/drawing/2014/chart" uri="{C3380CC4-5D6E-409C-BE32-E72D297353CC}">
              <c16:uniqueId val="{00000000-44A4-4112-8A99-77F2CED8125E}"/>
            </c:ext>
          </c:extLst>
        </c:ser>
        <c:dLbls>
          <c:showLegendKey val="0"/>
          <c:showVal val="0"/>
          <c:showCatName val="0"/>
          <c:showSerName val="0"/>
          <c:showPercent val="0"/>
          <c:showBubbleSize val="0"/>
        </c:dLbls>
        <c:gapWidth val="50"/>
        <c:overlap val="100"/>
        <c:axId val="1709398976"/>
        <c:axId val="1709389296"/>
      </c:barChart>
      <c:catAx>
        <c:axId val="1709398976"/>
        <c:scaling>
          <c:orientation val="minMax"/>
        </c:scaling>
        <c:delete val="1"/>
        <c:axPos val="l"/>
        <c:numFmt formatCode="General" sourceLinked="1"/>
        <c:majorTickMark val="out"/>
        <c:minorTickMark val="none"/>
        <c:tickLblPos val="nextTo"/>
        <c:crossAx val="1709389296"/>
        <c:crosses val="autoZero"/>
        <c:auto val="1"/>
        <c:lblAlgn val="ctr"/>
        <c:lblOffset val="100"/>
        <c:noMultiLvlLbl val="0"/>
      </c:catAx>
      <c:valAx>
        <c:axId val="1709389296"/>
        <c:scaling>
          <c:orientation val="minMax"/>
          <c:max val="50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IBM Plex Sans" charset="0"/>
                <a:ea typeface="IBM Plex Sans" charset="0"/>
                <a:cs typeface="IBM Plex Sans" charset="0"/>
              </a:defRPr>
            </a:pPr>
            <a:endParaRPr lang="en-US"/>
          </a:p>
        </c:txPr>
        <c:crossAx val="1709398976"/>
        <c:crosses val="autoZero"/>
        <c:crossBetween val="between"/>
        <c:majorUnit val="50"/>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D3A1D4-C2F1-4FBA-9F37-B87A976340E2}" type="datetimeFigureOut">
              <a:rPr lang="en-US" smtClean="0"/>
              <a:t>10/23/18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101E57-0ADC-4285-9663-DD3D73EBE0D4}" type="slidenum">
              <a:rPr lang="en-US" smtClean="0"/>
              <a:t>‹#›</a:t>
            </a:fld>
            <a:endParaRPr lang="en-US"/>
          </a:p>
        </p:txBody>
      </p:sp>
    </p:spTree>
    <p:extLst>
      <p:ext uri="{BB962C8B-B14F-4D97-AF65-F5344CB8AC3E}">
        <p14:creationId xmlns:p14="http://schemas.microsoft.com/office/powerpoint/2010/main" val="18016823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5288BB53-F264-D84E-8876-073A512183CA}" type="datetimeFigureOut">
              <a:rPr lang="en-US" smtClean="0"/>
              <a:pPr/>
              <a:t>10/23/18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698D0594-4E60-8F4B-8226-C705B94694A4}" type="slidenum">
              <a:rPr lang="en-US" smtClean="0"/>
              <a:pPr/>
              <a:t>‹#›</a:t>
            </a:fld>
            <a:endParaRPr lang="en-US" dirty="0"/>
          </a:p>
        </p:txBody>
      </p:sp>
    </p:spTree>
    <p:extLst>
      <p:ext uri="{BB962C8B-B14F-4D97-AF65-F5344CB8AC3E}">
        <p14:creationId xmlns:p14="http://schemas.microsoft.com/office/powerpoint/2010/main" val="523485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charset="0"/>
        <a:ea typeface="+mn-ea"/>
        <a:cs typeface="+mn-cs"/>
      </a:defRPr>
    </a:lvl1pPr>
    <a:lvl2pPr marL="457200" algn="l" defTabSz="914400" rtl="0" eaLnBrk="1" latinLnBrk="0" hangingPunct="1">
      <a:defRPr sz="1200" b="0" i="0" kern="1200">
        <a:solidFill>
          <a:schemeClr val="tx1"/>
        </a:solidFill>
        <a:latin typeface="Arial Regular" charset="0"/>
        <a:ea typeface="+mn-ea"/>
        <a:cs typeface="+mn-cs"/>
      </a:defRPr>
    </a:lvl2pPr>
    <a:lvl3pPr marL="914400" algn="l" defTabSz="914400" rtl="0" eaLnBrk="1" latinLnBrk="0" hangingPunct="1">
      <a:defRPr sz="1200" b="0" i="0" kern="1200">
        <a:solidFill>
          <a:schemeClr val="tx1"/>
        </a:solidFill>
        <a:latin typeface="Arial Regular" charset="0"/>
        <a:ea typeface="+mn-ea"/>
        <a:cs typeface="+mn-cs"/>
      </a:defRPr>
    </a:lvl3pPr>
    <a:lvl4pPr marL="1371600" algn="l" defTabSz="914400" rtl="0" eaLnBrk="1" latinLnBrk="0" hangingPunct="1">
      <a:defRPr sz="1200" b="0" i="0" kern="1200">
        <a:solidFill>
          <a:schemeClr val="tx1"/>
        </a:solidFill>
        <a:latin typeface="Arial Regular" charset="0"/>
        <a:ea typeface="+mn-ea"/>
        <a:cs typeface="+mn-cs"/>
      </a:defRPr>
    </a:lvl4pPr>
    <a:lvl5pPr marL="1828800" algn="l" defTabSz="914400" rtl="0" eaLnBrk="1" latinLnBrk="0" hangingPunct="1">
      <a:defRPr sz="1200" b="0" i="0" kern="1200">
        <a:solidFill>
          <a:schemeClr val="tx1"/>
        </a:solidFill>
        <a:latin typeface="Arial Regular"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En</a:t>
            </a:r>
            <a:r>
              <a:rPr lang="en-US" dirty="0"/>
              <a:t> </a:t>
            </a:r>
            <a:r>
              <a:rPr lang="en-US" dirty="0" err="1"/>
              <a:t>ligne</a:t>
            </a:r>
            <a:r>
              <a:rPr lang="en-US" dirty="0"/>
              <a:t> / </a:t>
            </a:r>
            <a:r>
              <a:rPr lang="en-US" dirty="0" err="1"/>
              <a:t>En</a:t>
            </a:r>
            <a:r>
              <a:rPr lang="en-US" dirty="0"/>
              <a:t> </a:t>
            </a:r>
            <a:r>
              <a:rPr lang="en-US" dirty="0" err="1"/>
              <a:t>ligne</a:t>
            </a:r>
            <a:endParaRPr lang="en-US" dirty="0"/>
          </a:p>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5</a:t>
            </a:fld>
            <a:endParaRPr lang="en-US" dirty="0"/>
          </a:p>
        </p:txBody>
      </p:sp>
    </p:spTree>
    <p:extLst>
      <p:ext uri="{BB962C8B-B14F-4D97-AF65-F5344CB8AC3E}">
        <p14:creationId xmlns:p14="http://schemas.microsoft.com/office/powerpoint/2010/main" val="18222588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56</a:t>
            </a:fld>
            <a:endParaRPr lang="en-US" dirty="0"/>
          </a:p>
        </p:txBody>
      </p:sp>
    </p:spTree>
    <p:extLst>
      <p:ext uri="{BB962C8B-B14F-4D97-AF65-F5344CB8AC3E}">
        <p14:creationId xmlns:p14="http://schemas.microsoft.com/office/powerpoint/2010/main" val="1084690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111</a:t>
            </a:fld>
            <a:endParaRPr lang="en-US" dirty="0"/>
          </a:p>
        </p:txBody>
      </p:sp>
    </p:spTree>
    <p:extLst>
      <p:ext uri="{BB962C8B-B14F-4D97-AF65-F5344CB8AC3E}">
        <p14:creationId xmlns:p14="http://schemas.microsoft.com/office/powerpoint/2010/main" val="1101091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117</a:t>
            </a:fld>
            <a:endParaRPr lang="en-US" dirty="0"/>
          </a:p>
        </p:txBody>
      </p:sp>
    </p:spTree>
    <p:extLst>
      <p:ext uri="{BB962C8B-B14F-4D97-AF65-F5344CB8AC3E}">
        <p14:creationId xmlns:p14="http://schemas.microsoft.com/office/powerpoint/2010/main" val="469009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10</a:t>
            </a:fld>
            <a:endParaRPr lang="en-US" dirty="0"/>
          </a:p>
        </p:txBody>
      </p:sp>
    </p:spTree>
    <p:extLst>
      <p:ext uri="{BB962C8B-B14F-4D97-AF65-F5344CB8AC3E}">
        <p14:creationId xmlns:p14="http://schemas.microsoft.com/office/powerpoint/2010/main" val="1879659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12</a:t>
            </a:fld>
            <a:endParaRPr lang="en-US" dirty="0"/>
          </a:p>
        </p:txBody>
      </p:sp>
    </p:spTree>
    <p:extLst>
      <p:ext uri="{BB962C8B-B14F-4D97-AF65-F5344CB8AC3E}">
        <p14:creationId xmlns:p14="http://schemas.microsoft.com/office/powerpoint/2010/main" val="752728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98D0594-4E60-8F4B-8226-C705B94694A4}" type="slidenum">
              <a:rPr lang="en-US" smtClean="0"/>
              <a:pPr/>
              <a:t>15</a:t>
            </a:fld>
            <a:endParaRPr lang="en-US" dirty="0"/>
          </a:p>
        </p:txBody>
      </p:sp>
    </p:spTree>
    <p:extLst>
      <p:ext uri="{BB962C8B-B14F-4D97-AF65-F5344CB8AC3E}">
        <p14:creationId xmlns:p14="http://schemas.microsoft.com/office/powerpoint/2010/main" val="2918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19</a:t>
            </a:fld>
            <a:endParaRPr lang="en-US" dirty="0"/>
          </a:p>
        </p:txBody>
      </p:sp>
    </p:spTree>
    <p:extLst>
      <p:ext uri="{BB962C8B-B14F-4D97-AF65-F5344CB8AC3E}">
        <p14:creationId xmlns:p14="http://schemas.microsoft.com/office/powerpoint/2010/main" val="9461149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22</a:t>
            </a:fld>
            <a:endParaRPr lang="en-US" dirty="0"/>
          </a:p>
        </p:txBody>
      </p:sp>
    </p:spTree>
    <p:extLst>
      <p:ext uri="{BB962C8B-B14F-4D97-AF65-F5344CB8AC3E}">
        <p14:creationId xmlns:p14="http://schemas.microsoft.com/office/powerpoint/2010/main" val="381516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29</a:t>
            </a:fld>
            <a:endParaRPr lang="en-US" dirty="0"/>
          </a:p>
        </p:txBody>
      </p:sp>
    </p:spTree>
    <p:extLst>
      <p:ext uri="{BB962C8B-B14F-4D97-AF65-F5344CB8AC3E}">
        <p14:creationId xmlns:p14="http://schemas.microsoft.com/office/powerpoint/2010/main" val="14483360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48</a:t>
            </a:fld>
            <a:endParaRPr lang="en-US" dirty="0"/>
          </a:p>
        </p:txBody>
      </p:sp>
    </p:spTree>
    <p:extLst>
      <p:ext uri="{BB962C8B-B14F-4D97-AF65-F5344CB8AC3E}">
        <p14:creationId xmlns:p14="http://schemas.microsoft.com/office/powerpoint/2010/main" val="6085029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8D0594-4E60-8F4B-8226-C705B94694A4}" type="slidenum">
              <a:rPr lang="en-US" smtClean="0"/>
              <a:pPr/>
              <a:t>52</a:t>
            </a:fld>
            <a:endParaRPr lang="en-US" dirty="0"/>
          </a:p>
        </p:txBody>
      </p:sp>
    </p:spTree>
    <p:extLst>
      <p:ext uri="{BB962C8B-B14F-4D97-AF65-F5344CB8AC3E}">
        <p14:creationId xmlns:p14="http://schemas.microsoft.com/office/powerpoint/2010/main" val="4191295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RID">
    <p:spTree>
      <p:nvGrpSpPr>
        <p:cNvPr id="1" name=""/>
        <p:cNvGrpSpPr/>
        <p:nvPr/>
      </p:nvGrpSpPr>
      <p:grpSpPr>
        <a:xfrm>
          <a:off x="0" y="0"/>
          <a:ext cx="0" cy="0"/>
          <a:chOff x="0" y="0"/>
          <a:chExt cx="0" cy="0"/>
        </a:xfrm>
      </p:grpSpPr>
      <p:sp>
        <p:nvSpPr>
          <p:cNvPr id="462" name="Slide Number Placeholder 2"/>
          <p:cNvSpPr txBox="1">
            <a:spLocks/>
          </p:cNvSpPr>
          <p:nvPr userDrawn="1"/>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endParaRPr lang="en-US" sz="1119" b="0" i="0" dirty="0">
              <a:latin typeface="Arial Regular" charset="0"/>
            </a:endParaRPr>
          </a:p>
        </p:txBody>
      </p:sp>
      <p:grpSp>
        <p:nvGrpSpPr>
          <p:cNvPr id="3" name="Group 2"/>
          <p:cNvGrpSpPr/>
          <p:nvPr userDrawn="1"/>
        </p:nvGrpSpPr>
        <p:grpSpPr>
          <a:xfrm>
            <a:off x="0" y="-2542"/>
            <a:ext cx="14632940" cy="8232142"/>
            <a:chOff x="0" y="-2542"/>
            <a:chExt cx="14632940" cy="8232142"/>
          </a:xfrm>
        </p:grpSpPr>
        <p:grpSp>
          <p:nvGrpSpPr>
            <p:cNvPr id="464" name="Group 463"/>
            <p:cNvGrpSpPr/>
            <p:nvPr userDrawn="1"/>
          </p:nvGrpSpPr>
          <p:grpSpPr>
            <a:xfrm>
              <a:off x="2540" y="-2542"/>
              <a:ext cx="14630400" cy="8229600"/>
              <a:chOff x="0" y="0"/>
              <a:chExt cx="14630400" cy="8229600"/>
            </a:xfrm>
          </p:grpSpPr>
          <p:cxnSp>
            <p:nvCxnSpPr>
              <p:cNvPr id="465" name="Straight Connector 464"/>
              <p:cNvCxnSpPr/>
              <p:nvPr userDrawn="1"/>
            </p:nvCxnSpPr>
            <p:spPr>
              <a:xfrm>
                <a:off x="457200" y="4572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userDrawn="1"/>
            </p:nvCxnSpPr>
            <p:spPr>
              <a:xfrm flipV="1">
                <a:off x="457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userDrawn="1"/>
            </p:nvCxnSpPr>
            <p:spPr>
              <a:xfrm flipV="1">
                <a:off x="14173200" y="457200"/>
                <a:ext cx="0" cy="73152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userDrawn="1"/>
            </p:nvCxnSpPr>
            <p:spPr>
              <a:xfrm>
                <a:off x="457200" y="7772400"/>
                <a:ext cx="137160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userDrawn="1"/>
            </p:nvCxnSpPr>
            <p:spPr>
              <a:xfrm>
                <a:off x="0" y="41148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userDrawn="1"/>
            </p:nvCxnSpPr>
            <p:spPr>
              <a:xfrm>
                <a:off x="0" y="20574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userDrawn="1"/>
            </p:nvCxnSpPr>
            <p:spPr>
              <a:xfrm>
                <a:off x="0" y="6172200"/>
                <a:ext cx="14630400" cy="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userDrawn="1"/>
            </p:nvCxnSpPr>
            <p:spPr>
              <a:xfrm flipV="1">
                <a:off x="73152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userDrawn="1"/>
            </p:nvCxnSpPr>
            <p:spPr>
              <a:xfrm flipV="1">
                <a:off x="3657600" y="0"/>
                <a:ext cx="0" cy="8229295"/>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userDrawn="1"/>
            </p:nvCxnSpPr>
            <p:spPr>
              <a:xfrm flipV="1">
                <a:off x="10972800" y="0"/>
                <a:ext cx="0" cy="8229600"/>
              </a:xfrm>
              <a:prstGeom prst="line">
                <a:avLst/>
              </a:prstGeom>
              <a:ln w="6350">
                <a:solidFill>
                  <a:schemeClr val="accent4"/>
                </a:solidFill>
              </a:ln>
              <a:effectLst/>
            </p:spPr>
            <p:style>
              <a:lnRef idx="2">
                <a:schemeClr val="accent1"/>
              </a:lnRef>
              <a:fillRef idx="0">
                <a:schemeClr val="accent1"/>
              </a:fillRef>
              <a:effectRef idx="1">
                <a:schemeClr val="accent1"/>
              </a:effectRef>
              <a:fontRef idx="minor">
                <a:schemeClr val="tx1"/>
              </a:fontRef>
            </p:style>
          </p:cxnSp>
        </p:grpSp>
        <p:sp>
          <p:nvSpPr>
            <p:cNvPr id="7" name="Rectangle 6"/>
            <p:cNvSpPr/>
            <p:nvPr userDrawn="1"/>
          </p:nvSpPr>
          <p:spPr>
            <a:xfrm>
              <a:off x="7315167" y="920978"/>
              <a:ext cx="65" cy="215444"/>
            </a:xfrm>
            <a:prstGeom prst="rect">
              <a:avLst/>
            </a:prstGeom>
            <a:solidFill>
              <a:schemeClr val="tx1"/>
            </a:solidFill>
          </p:spPr>
          <p:txBody>
            <a:bodyPr wrap="none" lIns="0" tIns="0" rIns="0" bIns="0" rtlCol="0" anchor="ctr">
              <a:spAutoFit/>
            </a:bodyPr>
            <a:lstStyle/>
            <a:p>
              <a:pPr algn="ctr"/>
              <a:endParaRPr lang="en-US" sz="1400" b="0" i="0" dirty="0">
                <a:solidFill>
                  <a:schemeClr val="bg2"/>
                </a:solidFill>
                <a:latin typeface="Arial Regular" charset="0"/>
              </a:endParaRPr>
            </a:p>
          </p:txBody>
        </p:sp>
        <p:cxnSp>
          <p:nvCxnSpPr>
            <p:cNvPr id="8" name="Straight Connector 7"/>
            <p:cNvCxnSpPr/>
            <p:nvPr userDrawn="1"/>
          </p:nvCxnSpPr>
          <p:spPr>
            <a:xfrm flipV="1">
              <a:off x="228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flipV="1">
              <a:off x="54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userDrawn="1"/>
          </p:nvCxnSpPr>
          <p:spPr>
            <a:xfrm flipV="1">
              <a:off x="64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flipV="1">
              <a:off x="73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flipV="1">
              <a:off x="82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flipV="1">
              <a:off x="100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flipV="1">
              <a:off x="109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118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28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flipV="1">
              <a:off x="146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flipV="1">
              <a:off x="155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flipV="1">
              <a:off x="164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flipV="1">
              <a:off x="173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914400" y="-2"/>
              <a:ext cx="0" cy="822960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137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82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flipV="1">
              <a:off x="2743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flipV="1">
              <a:off x="3200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flipV="1">
              <a:off x="192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flipV="1">
              <a:off x="201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flipV="1">
              <a:off x="210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flipV="1">
              <a:off x="219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flipV="1">
              <a:off x="237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flipV="1">
              <a:off x="246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flipV="1">
              <a:off x="256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flipV="1">
              <a:off x="265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flipV="1">
              <a:off x="2834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2926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3017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flipV="1">
              <a:off x="3108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flipV="1">
              <a:off x="3291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flipV="1">
              <a:off x="3383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flipV="1">
              <a:off x="3474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3566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749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3840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flipV="1">
              <a:off x="3931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flipV="1">
              <a:off x="4023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114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4206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flipV="1">
              <a:off x="4297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flipV="1">
              <a:off x="4389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flipV="1">
              <a:off x="4480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flipV="1">
              <a:off x="4572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4663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4754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4846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userDrawn="1"/>
          </p:nvCxnSpPr>
          <p:spPr>
            <a:xfrm flipV="1">
              <a:off x="4937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userDrawn="1"/>
          </p:nvCxnSpPr>
          <p:spPr>
            <a:xfrm flipV="1">
              <a:off x="5029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userDrawn="1"/>
          </p:nvCxnSpPr>
          <p:spPr>
            <a:xfrm flipV="1">
              <a:off x="5120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userDrawn="1"/>
          </p:nvCxnSpPr>
          <p:spPr>
            <a:xfrm flipV="1">
              <a:off x="5212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userDrawn="1"/>
          </p:nvCxnSpPr>
          <p:spPr>
            <a:xfrm flipV="1">
              <a:off x="5303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userDrawn="1"/>
          </p:nvCxnSpPr>
          <p:spPr>
            <a:xfrm flipV="1">
              <a:off x="5394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userDrawn="1"/>
          </p:nvCxnSpPr>
          <p:spPr>
            <a:xfrm flipV="1">
              <a:off x="5486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userDrawn="1"/>
          </p:nvCxnSpPr>
          <p:spPr>
            <a:xfrm flipV="1">
              <a:off x="5577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userDrawn="1"/>
          </p:nvCxnSpPr>
          <p:spPr>
            <a:xfrm flipV="1">
              <a:off x="5669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userDrawn="1"/>
          </p:nvCxnSpPr>
          <p:spPr>
            <a:xfrm flipV="1">
              <a:off x="5760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userDrawn="1"/>
          </p:nvCxnSpPr>
          <p:spPr>
            <a:xfrm flipV="1">
              <a:off x="5852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userDrawn="1"/>
          </p:nvCxnSpPr>
          <p:spPr>
            <a:xfrm flipV="1">
              <a:off x="5943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userDrawn="1"/>
          </p:nvCxnSpPr>
          <p:spPr>
            <a:xfrm flipV="1">
              <a:off x="6035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userDrawn="1"/>
          </p:nvCxnSpPr>
          <p:spPr>
            <a:xfrm flipV="1">
              <a:off x="6126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userDrawn="1"/>
          </p:nvCxnSpPr>
          <p:spPr>
            <a:xfrm flipV="1">
              <a:off x="6217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userDrawn="1"/>
          </p:nvCxnSpPr>
          <p:spPr>
            <a:xfrm flipV="1">
              <a:off x="6309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userDrawn="1"/>
          </p:nvCxnSpPr>
          <p:spPr>
            <a:xfrm flipV="1">
              <a:off x="6400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userDrawn="1"/>
          </p:nvCxnSpPr>
          <p:spPr>
            <a:xfrm flipV="1">
              <a:off x="6492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userDrawn="1"/>
          </p:nvCxnSpPr>
          <p:spPr>
            <a:xfrm flipV="1">
              <a:off x="6583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userDrawn="1"/>
          </p:nvCxnSpPr>
          <p:spPr>
            <a:xfrm flipV="1">
              <a:off x="6675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userDrawn="1"/>
          </p:nvCxnSpPr>
          <p:spPr>
            <a:xfrm flipV="1">
              <a:off x="6766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userDrawn="1"/>
          </p:nvCxnSpPr>
          <p:spPr>
            <a:xfrm flipV="1">
              <a:off x="6858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userDrawn="1"/>
          </p:nvCxnSpPr>
          <p:spPr>
            <a:xfrm flipV="1">
              <a:off x="6949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userDrawn="1"/>
          </p:nvCxnSpPr>
          <p:spPr>
            <a:xfrm flipV="1">
              <a:off x="7040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userDrawn="1"/>
          </p:nvCxnSpPr>
          <p:spPr>
            <a:xfrm flipV="1">
              <a:off x="7132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userDrawn="1"/>
          </p:nvCxnSpPr>
          <p:spPr>
            <a:xfrm flipV="1">
              <a:off x="7223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userDrawn="1"/>
          </p:nvCxnSpPr>
          <p:spPr>
            <a:xfrm flipV="1">
              <a:off x="7406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userDrawn="1"/>
          </p:nvCxnSpPr>
          <p:spPr>
            <a:xfrm flipV="1">
              <a:off x="7498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userDrawn="1"/>
          </p:nvCxnSpPr>
          <p:spPr>
            <a:xfrm flipV="1">
              <a:off x="7589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userDrawn="1"/>
          </p:nvCxnSpPr>
          <p:spPr>
            <a:xfrm flipV="1">
              <a:off x="7680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userDrawn="1"/>
          </p:nvCxnSpPr>
          <p:spPr>
            <a:xfrm flipV="1">
              <a:off x="7772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userDrawn="1"/>
          </p:nvCxnSpPr>
          <p:spPr>
            <a:xfrm flipV="1">
              <a:off x="7863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userDrawn="1"/>
          </p:nvCxnSpPr>
          <p:spPr>
            <a:xfrm flipV="1">
              <a:off x="7955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userDrawn="1"/>
          </p:nvCxnSpPr>
          <p:spPr>
            <a:xfrm flipV="1">
              <a:off x="8046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userDrawn="1"/>
          </p:nvCxnSpPr>
          <p:spPr>
            <a:xfrm flipV="1">
              <a:off x="8138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userDrawn="1"/>
          </p:nvCxnSpPr>
          <p:spPr>
            <a:xfrm flipV="1">
              <a:off x="8229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userDrawn="1"/>
          </p:nvCxnSpPr>
          <p:spPr>
            <a:xfrm flipV="1">
              <a:off x="8321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userDrawn="1"/>
          </p:nvCxnSpPr>
          <p:spPr>
            <a:xfrm flipV="1">
              <a:off x="8412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userDrawn="1"/>
          </p:nvCxnSpPr>
          <p:spPr>
            <a:xfrm flipV="1">
              <a:off x="8503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userDrawn="1"/>
          </p:nvCxnSpPr>
          <p:spPr>
            <a:xfrm flipV="1">
              <a:off x="8595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userDrawn="1"/>
          </p:nvCxnSpPr>
          <p:spPr>
            <a:xfrm flipV="1">
              <a:off x="8686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userDrawn="1"/>
          </p:nvCxnSpPr>
          <p:spPr>
            <a:xfrm flipV="1">
              <a:off x="8778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userDrawn="1"/>
          </p:nvCxnSpPr>
          <p:spPr>
            <a:xfrm flipV="1">
              <a:off x="8869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userDrawn="1"/>
          </p:nvCxnSpPr>
          <p:spPr>
            <a:xfrm flipV="1">
              <a:off x="8961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userDrawn="1"/>
          </p:nvCxnSpPr>
          <p:spPr>
            <a:xfrm flipV="1">
              <a:off x="9052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userDrawn="1"/>
          </p:nvCxnSpPr>
          <p:spPr>
            <a:xfrm flipV="1">
              <a:off x="9144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userDrawn="1"/>
          </p:nvCxnSpPr>
          <p:spPr>
            <a:xfrm flipV="1">
              <a:off x="9235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userDrawn="1"/>
          </p:nvCxnSpPr>
          <p:spPr>
            <a:xfrm flipV="1">
              <a:off x="9326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userDrawn="1"/>
          </p:nvCxnSpPr>
          <p:spPr>
            <a:xfrm flipV="1">
              <a:off x="9418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userDrawn="1"/>
          </p:nvCxnSpPr>
          <p:spPr>
            <a:xfrm flipV="1">
              <a:off x="9509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userDrawn="1"/>
          </p:nvCxnSpPr>
          <p:spPr>
            <a:xfrm flipV="1">
              <a:off x="9601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userDrawn="1"/>
          </p:nvCxnSpPr>
          <p:spPr>
            <a:xfrm flipV="1">
              <a:off x="9692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userDrawn="1"/>
          </p:nvCxnSpPr>
          <p:spPr>
            <a:xfrm flipV="1">
              <a:off x="9784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userDrawn="1"/>
          </p:nvCxnSpPr>
          <p:spPr>
            <a:xfrm flipV="1">
              <a:off x="9875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userDrawn="1"/>
          </p:nvCxnSpPr>
          <p:spPr>
            <a:xfrm flipV="1">
              <a:off x="9966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userDrawn="1"/>
          </p:nvCxnSpPr>
          <p:spPr>
            <a:xfrm flipV="1">
              <a:off x="10058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userDrawn="1"/>
          </p:nvCxnSpPr>
          <p:spPr>
            <a:xfrm flipV="1">
              <a:off x="10149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userDrawn="1"/>
          </p:nvCxnSpPr>
          <p:spPr>
            <a:xfrm flipV="1">
              <a:off x="10241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userDrawn="1"/>
          </p:nvCxnSpPr>
          <p:spPr>
            <a:xfrm flipV="1">
              <a:off x="10332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userDrawn="1"/>
          </p:nvCxnSpPr>
          <p:spPr>
            <a:xfrm flipV="1">
              <a:off x="10424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userDrawn="1"/>
          </p:nvCxnSpPr>
          <p:spPr>
            <a:xfrm flipV="1">
              <a:off x="10515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userDrawn="1"/>
          </p:nvCxnSpPr>
          <p:spPr>
            <a:xfrm flipV="1">
              <a:off x="10607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userDrawn="1"/>
          </p:nvCxnSpPr>
          <p:spPr>
            <a:xfrm flipV="1">
              <a:off x="10698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userDrawn="1"/>
          </p:nvCxnSpPr>
          <p:spPr>
            <a:xfrm flipV="1">
              <a:off x="10789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userDrawn="1"/>
          </p:nvCxnSpPr>
          <p:spPr>
            <a:xfrm flipV="1">
              <a:off x="10881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userDrawn="1"/>
          </p:nvCxnSpPr>
          <p:spPr>
            <a:xfrm flipV="1">
              <a:off x="11064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userDrawn="1"/>
          </p:nvCxnSpPr>
          <p:spPr>
            <a:xfrm flipV="1">
              <a:off x="11155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userDrawn="1"/>
          </p:nvCxnSpPr>
          <p:spPr>
            <a:xfrm flipV="1">
              <a:off x="11247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userDrawn="1"/>
          </p:nvCxnSpPr>
          <p:spPr>
            <a:xfrm flipV="1">
              <a:off x="11338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userDrawn="1"/>
          </p:nvCxnSpPr>
          <p:spPr>
            <a:xfrm flipV="1">
              <a:off x="11430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userDrawn="1"/>
          </p:nvCxnSpPr>
          <p:spPr>
            <a:xfrm flipV="1">
              <a:off x="11521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userDrawn="1"/>
          </p:nvCxnSpPr>
          <p:spPr>
            <a:xfrm flipV="1">
              <a:off x="11612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userDrawn="1"/>
          </p:nvCxnSpPr>
          <p:spPr>
            <a:xfrm flipV="1">
              <a:off x="11704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userDrawn="1"/>
          </p:nvCxnSpPr>
          <p:spPr>
            <a:xfrm flipV="1">
              <a:off x="11795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userDrawn="1"/>
          </p:nvCxnSpPr>
          <p:spPr>
            <a:xfrm flipV="1">
              <a:off x="118872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userDrawn="1"/>
          </p:nvCxnSpPr>
          <p:spPr>
            <a:xfrm flipV="1">
              <a:off x="11978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userDrawn="1"/>
          </p:nvCxnSpPr>
          <p:spPr>
            <a:xfrm flipV="1">
              <a:off x="12070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userDrawn="1"/>
          </p:nvCxnSpPr>
          <p:spPr>
            <a:xfrm flipV="1">
              <a:off x="12161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userDrawn="1"/>
          </p:nvCxnSpPr>
          <p:spPr>
            <a:xfrm flipV="1">
              <a:off x="12252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userDrawn="1"/>
          </p:nvCxnSpPr>
          <p:spPr>
            <a:xfrm flipV="1">
              <a:off x="123444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userDrawn="1"/>
          </p:nvCxnSpPr>
          <p:spPr>
            <a:xfrm flipV="1">
              <a:off x="12435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userDrawn="1"/>
          </p:nvCxnSpPr>
          <p:spPr>
            <a:xfrm flipV="1">
              <a:off x="12527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userDrawn="1"/>
          </p:nvCxnSpPr>
          <p:spPr>
            <a:xfrm flipV="1">
              <a:off x="12618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userDrawn="1"/>
          </p:nvCxnSpPr>
          <p:spPr>
            <a:xfrm flipV="1">
              <a:off x="12710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userDrawn="1"/>
          </p:nvCxnSpPr>
          <p:spPr>
            <a:xfrm flipV="1">
              <a:off x="128016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userDrawn="1"/>
          </p:nvCxnSpPr>
          <p:spPr>
            <a:xfrm flipV="1">
              <a:off x="12893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userDrawn="1"/>
          </p:nvCxnSpPr>
          <p:spPr>
            <a:xfrm flipV="1">
              <a:off x="12984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userDrawn="1"/>
          </p:nvCxnSpPr>
          <p:spPr>
            <a:xfrm flipV="1">
              <a:off x="13075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userDrawn="1"/>
          </p:nvCxnSpPr>
          <p:spPr>
            <a:xfrm flipV="1">
              <a:off x="13167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userDrawn="1"/>
          </p:nvCxnSpPr>
          <p:spPr>
            <a:xfrm flipV="1">
              <a:off x="132588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userDrawn="1"/>
          </p:nvCxnSpPr>
          <p:spPr>
            <a:xfrm flipV="1">
              <a:off x="13350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userDrawn="1"/>
          </p:nvCxnSpPr>
          <p:spPr>
            <a:xfrm flipV="1">
              <a:off x="13441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userDrawn="1"/>
          </p:nvCxnSpPr>
          <p:spPr>
            <a:xfrm flipV="1">
              <a:off x="13533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userDrawn="1"/>
          </p:nvCxnSpPr>
          <p:spPr>
            <a:xfrm flipV="1">
              <a:off x="13624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userDrawn="1"/>
          </p:nvCxnSpPr>
          <p:spPr>
            <a:xfrm flipV="1">
              <a:off x="13716000" y="0"/>
              <a:ext cx="0" cy="8229600"/>
            </a:xfrm>
            <a:prstGeom prst="line">
              <a:avLst/>
            </a:prstGeom>
            <a:ln w="3175">
              <a:solidFill>
                <a:schemeClr val="bg2">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userDrawn="1"/>
          </p:nvCxnSpPr>
          <p:spPr>
            <a:xfrm flipV="1">
              <a:off x="13807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userDrawn="1"/>
          </p:nvCxnSpPr>
          <p:spPr>
            <a:xfrm flipV="1">
              <a:off x="13898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userDrawn="1"/>
          </p:nvCxnSpPr>
          <p:spPr>
            <a:xfrm flipV="1">
              <a:off x="13990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userDrawn="1"/>
          </p:nvCxnSpPr>
          <p:spPr>
            <a:xfrm flipV="1">
              <a:off x="14081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userDrawn="1"/>
          </p:nvCxnSpPr>
          <p:spPr>
            <a:xfrm>
              <a:off x="0" y="914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userDrawn="1"/>
          </p:nvCxnSpPr>
          <p:spPr>
            <a:xfrm>
              <a:off x="457200" y="548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userDrawn="1"/>
          </p:nvCxnSpPr>
          <p:spPr>
            <a:xfrm>
              <a:off x="457200" y="640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userDrawn="1"/>
          </p:nvCxnSpPr>
          <p:spPr>
            <a:xfrm>
              <a:off x="457200" y="731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userDrawn="1"/>
          </p:nvCxnSpPr>
          <p:spPr>
            <a:xfrm>
              <a:off x="457200" y="822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userDrawn="1"/>
          </p:nvCxnSpPr>
          <p:spPr>
            <a:xfrm>
              <a:off x="0" y="1371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userDrawn="1"/>
          </p:nvCxnSpPr>
          <p:spPr>
            <a:xfrm>
              <a:off x="457200" y="1005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userDrawn="1"/>
          </p:nvCxnSpPr>
          <p:spPr>
            <a:xfrm>
              <a:off x="457200" y="1097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userDrawn="1"/>
          </p:nvCxnSpPr>
          <p:spPr>
            <a:xfrm>
              <a:off x="457200" y="1188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userDrawn="1"/>
          </p:nvCxnSpPr>
          <p:spPr>
            <a:xfrm>
              <a:off x="457200" y="1280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userDrawn="1"/>
          </p:nvCxnSpPr>
          <p:spPr>
            <a:xfrm>
              <a:off x="0" y="1828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userDrawn="1"/>
          </p:nvCxnSpPr>
          <p:spPr>
            <a:xfrm>
              <a:off x="457200" y="1463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userDrawn="1"/>
          </p:nvCxnSpPr>
          <p:spPr>
            <a:xfrm>
              <a:off x="457200" y="1554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userDrawn="1"/>
          </p:nvCxnSpPr>
          <p:spPr>
            <a:xfrm>
              <a:off x="457200" y="1645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userDrawn="1"/>
          </p:nvCxnSpPr>
          <p:spPr>
            <a:xfrm>
              <a:off x="457200" y="1737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userDrawn="1"/>
          </p:nvCxnSpPr>
          <p:spPr>
            <a:xfrm>
              <a:off x="0" y="2286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userDrawn="1"/>
          </p:nvCxnSpPr>
          <p:spPr>
            <a:xfrm>
              <a:off x="457200" y="1920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userDrawn="1"/>
          </p:nvCxnSpPr>
          <p:spPr>
            <a:xfrm>
              <a:off x="457200" y="2011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userDrawn="1"/>
          </p:nvCxnSpPr>
          <p:spPr>
            <a:xfrm>
              <a:off x="457200" y="2103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userDrawn="1"/>
          </p:nvCxnSpPr>
          <p:spPr>
            <a:xfrm>
              <a:off x="457200" y="2194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userDrawn="1"/>
          </p:nvCxnSpPr>
          <p:spPr>
            <a:xfrm>
              <a:off x="0" y="2743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userDrawn="1"/>
          </p:nvCxnSpPr>
          <p:spPr>
            <a:xfrm>
              <a:off x="457200" y="2377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userDrawn="1"/>
          </p:nvCxnSpPr>
          <p:spPr>
            <a:xfrm>
              <a:off x="457200" y="2468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userDrawn="1"/>
          </p:nvCxnSpPr>
          <p:spPr>
            <a:xfrm>
              <a:off x="457200" y="2560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userDrawn="1"/>
          </p:nvCxnSpPr>
          <p:spPr>
            <a:xfrm>
              <a:off x="457200" y="2651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userDrawn="1"/>
          </p:nvCxnSpPr>
          <p:spPr>
            <a:xfrm>
              <a:off x="0" y="3200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userDrawn="1"/>
          </p:nvCxnSpPr>
          <p:spPr>
            <a:xfrm>
              <a:off x="457200" y="2834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userDrawn="1"/>
          </p:nvCxnSpPr>
          <p:spPr>
            <a:xfrm>
              <a:off x="457200" y="2926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userDrawn="1"/>
          </p:nvCxnSpPr>
          <p:spPr>
            <a:xfrm>
              <a:off x="457200" y="3017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userDrawn="1"/>
          </p:nvCxnSpPr>
          <p:spPr>
            <a:xfrm>
              <a:off x="457200" y="3108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userDrawn="1"/>
          </p:nvCxnSpPr>
          <p:spPr>
            <a:xfrm>
              <a:off x="0" y="3657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userDrawn="1"/>
          </p:nvCxnSpPr>
          <p:spPr>
            <a:xfrm>
              <a:off x="457200" y="3291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userDrawn="1"/>
          </p:nvCxnSpPr>
          <p:spPr>
            <a:xfrm>
              <a:off x="457200" y="3383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userDrawn="1"/>
          </p:nvCxnSpPr>
          <p:spPr>
            <a:xfrm>
              <a:off x="457200" y="3474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userDrawn="1"/>
          </p:nvCxnSpPr>
          <p:spPr>
            <a:xfrm>
              <a:off x="457200" y="3566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userDrawn="1"/>
          </p:nvCxnSpPr>
          <p:spPr>
            <a:xfrm>
              <a:off x="457200" y="3749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userDrawn="1"/>
          </p:nvCxnSpPr>
          <p:spPr>
            <a:xfrm>
              <a:off x="457200" y="3840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userDrawn="1"/>
          </p:nvCxnSpPr>
          <p:spPr>
            <a:xfrm>
              <a:off x="457200" y="3931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userDrawn="1"/>
          </p:nvCxnSpPr>
          <p:spPr>
            <a:xfrm>
              <a:off x="457200" y="4023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userDrawn="1"/>
          </p:nvCxnSpPr>
          <p:spPr>
            <a:xfrm>
              <a:off x="0" y="4572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userDrawn="1"/>
          </p:nvCxnSpPr>
          <p:spPr>
            <a:xfrm>
              <a:off x="457200" y="4206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userDrawn="1"/>
          </p:nvCxnSpPr>
          <p:spPr>
            <a:xfrm>
              <a:off x="457200" y="4297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userDrawn="1"/>
          </p:nvCxnSpPr>
          <p:spPr>
            <a:xfrm>
              <a:off x="457200" y="4389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userDrawn="1"/>
          </p:nvCxnSpPr>
          <p:spPr>
            <a:xfrm>
              <a:off x="457200" y="4480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userDrawn="1"/>
          </p:nvCxnSpPr>
          <p:spPr>
            <a:xfrm>
              <a:off x="0" y="5029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userDrawn="1"/>
          </p:nvCxnSpPr>
          <p:spPr>
            <a:xfrm>
              <a:off x="457200" y="4663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userDrawn="1"/>
          </p:nvCxnSpPr>
          <p:spPr>
            <a:xfrm>
              <a:off x="457200" y="4754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userDrawn="1"/>
          </p:nvCxnSpPr>
          <p:spPr>
            <a:xfrm>
              <a:off x="457200" y="4846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userDrawn="1"/>
          </p:nvCxnSpPr>
          <p:spPr>
            <a:xfrm>
              <a:off x="457200" y="4937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userDrawn="1"/>
          </p:nvCxnSpPr>
          <p:spPr>
            <a:xfrm>
              <a:off x="0" y="54864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userDrawn="1"/>
          </p:nvCxnSpPr>
          <p:spPr>
            <a:xfrm>
              <a:off x="457200" y="5120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userDrawn="1"/>
          </p:nvCxnSpPr>
          <p:spPr>
            <a:xfrm>
              <a:off x="457200" y="5212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userDrawn="1"/>
          </p:nvCxnSpPr>
          <p:spPr>
            <a:xfrm>
              <a:off x="457200" y="5303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userDrawn="1"/>
          </p:nvCxnSpPr>
          <p:spPr>
            <a:xfrm>
              <a:off x="457200" y="5394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userDrawn="1"/>
          </p:nvCxnSpPr>
          <p:spPr>
            <a:xfrm>
              <a:off x="0" y="59436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userDrawn="1"/>
          </p:nvCxnSpPr>
          <p:spPr>
            <a:xfrm>
              <a:off x="457200" y="5577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userDrawn="1"/>
          </p:nvCxnSpPr>
          <p:spPr>
            <a:xfrm>
              <a:off x="457200" y="5669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userDrawn="1"/>
          </p:nvCxnSpPr>
          <p:spPr>
            <a:xfrm>
              <a:off x="457200" y="5760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userDrawn="1"/>
          </p:nvCxnSpPr>
          <p:spPr>
            <a:xfrm>
              <a:off x="457200" y="5852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userDrawn="1"/>
          </p:nvCxnSpPr>
          <p:spPr>
            <a:xfrm>
              <a:off x="0" y="64008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userDrawn="1"/>
          </p:nvCxnSpPr>
          <p:spPr>
            <a:xfrm>
              <a:off x="457200" y="6035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userDrawn="1"/>
          </p:nvCxnSpPr>
          <p:spPr>
            <a:xfrm>
              <a:off x="457200" y="6126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userDrawn="1"/>
          </p:nvCxnSpPr>
          <p:spPr>
            <a:xfrm>
              <a:off x="457200" y="6217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userDrawn="1"/>
          </p:nvCxnSpPr>
          <p:spPr>
            <a:xfrm>
              <a:off x="457200" y="6309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userDrawn="1"/>
          </p:nvCxnSpPr>
          <p:spPr>
            <a:xfrm>
              <a:off x="0" y="68580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userDrawn="1"/>
          </p:nvCxnSpPr>
          <p:spPr>
            <a:xfrm>
              <a:off x="457200" y="6492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userDrawn="1"/>
          </p:nvCxnSpPr>
          <p:spPr>
            <a:xfrm>
              <a:off x="457200" y="6583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userDrawn="1"/>
          </p:nvCxnSpPr>
          <p:spPr>
            <a:xfrm>
              <a:off x="457200" y="6675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userDrawn="1"/>
          </p:nvCxnSpPr>
          <p:spPr>
            <a:xfrm>
              <a:off x="457200" y="6766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userDrawn="1"/>
          </p:nvCxnSpPr>
          <p:spPr>
            <a:xfrm>
              <a:off x="0" y="7315200"/>
              <a:ext cx="14630400" cy="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userDrawn="1"/>
          </p:nvCxnSpPr>
          <p:spPr>
            <a:xfrm>
              <a:off x="457200" y="6949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userDrawn="1"/>
          </p:nvCxnSpPr>
          <p:spPr>
            <a:xfrm>
              <a:off x="457200" y="7040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userDrawn="1"/>
          </p:nvCxnSpPr>
          <p:spPr>
            <a:xfrm>
              <a:off x="457200" y="7132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userDrawn="1"/>
          </p:nvCxnSpPr>
          <p:spPr>
            <a:xfrm>
              <a:off x="457200" y="7223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userDrawn="1"/>
          </p:nvCxnSpPr>
          <p:spPr>
            <a:xfrm>
              <a:off x="457200" y="7406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userDrawn="1"/>
          </p:nvCxnSpPr>
          <p:spPr>
            <a:xfrm>
              <a:off x="457200" y="7498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userDrawn="1"/>
          </p:nvCxnSpPr>
          <p:spPr>
            <a:xfrm>
              <a:off x="457200" y="7589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userDrawn="1"/>
          </p:nvCxnSpPr>
          <p:spPr>
            <a:xfrm>
              <a:off x="457200" y="7680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userDrawn="1"/>
          </p:nvCxnSpPr>
          <p:spPr>
            <a:xfrm flipV="1">
              <a:off x="50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userDrawn="1"/>
          </p:nvCxnSpPr>
          <p:spPr>
            <a:xfrm flipV="1">
              <a:off x="59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userDrawn="1"/>
          </p:nvCxnSpPr>
          <p:spPr>
            <a:xfrm flipV="1">
              <a:off x="68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userDrawn="1"/>
          </p:nvCxnSpPr>
          <p:spPr>
            <a:xfrm flipV="1">
              <a:off x="77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userDrawn="1"/>
          </p:nvCxnSpPr>
          <p:spPr>
            <a:xfrm flipV="1">
              <a:off x="86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userDrawn="1"/>
          </p:nvCxnSpPr>
          <p:spPr>
            <a:xfrm flipV="1">
              <a:off x="96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userDrawn="1"/>
          </p:nvCxnSpPr>
          <p:spPr>
            <a:xfrm flipV="1">
              <a:off x="105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userDrawn="1"/>
          </p:nvCxnSpPr>
          <p:spPr>
            <a:xfrm flipV="1">
              <a:off x="114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userDrawn="1"/>
          </p:nvCxnSpPr>
          <p:spPr>
            <a:xfrm flipV="1">
              <a:off x="123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userDrawn="1"/>
          </p:nvCxnSpPr>
          <p:spPr>
            <a:xfrm flipV="1">
              <a:off x="132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userDrawn="1"/>
          </p:nvCxnSpPr>
          <p:spPr>
            <a:xfrm flipV="1">
              <a:off x="141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userDrawn="1"/>
          </p:nvCxnSpPr>
          <p:spPr>
            <a:xfrm flipV="1">
              <a:off x="150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userDrawn="1"/>
          </p:nvCxnSpPr>
          <p:spPr>
            <a:xfrm flipV="1">
              <a:off x="160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userDrawn="1"/>
          </p:nvCxnSpPr>
          <p:spPr>
            <a:xfrm flipV="1">
              <a:off x="169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userDrawn="1"/>
          </p:nvCxnSpPr>
          <p:spPr>
            <a:xfrm flipV="1">
              <a:off x="178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userDrawn="1"/>
          </p:nvCxnSpPr>
          <p:spPr>
            <a:xfrm flipV="1">
              <a:off x="187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userDrawn="1"/>
          </p:nvCxnSpPr>
          <p:spPr>
            <a:xfrm flipV="1">
              <a:off x="196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userDrawn="1"/>
          </p:nvCxnSpPr>
          <p:spPr>
            <a:xfrm flipV="1">
              <a:off x="205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userDrawn="1"/>
          </p:nvCxnSpPr>
          <p:spPr>
            <a:xfrm flipV="1">
              <a:off x="214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userDrawn="1"/>
          </p:nvCxnSpPr>
          <p:spPr>
            <a:xfrm flipV="1">
              <a:off x="224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userDrawn="1"/>
          </p:nvCxnSpPr>
          <p:spPr>
            <a:xfrm flipV="1">
              <a:off x="2331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userDrawn="1"/>
          </p:nvCxnSpPr>
          <p:spPr>
            <a:xfrm flipV="1">
              <a:off x="2423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userDrawn="1"/>
          </p:nvCxnSpPr>
          <p:spPr>
            <a:xfrm flipV="1">
              <a:off x="2514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userDrawn="1"/>
          </p:nvCxnSpPr>
          <p:spPr>
            <a:xfrm flipV="1">
              <a:off x="2606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userDrawn="1"/>
          </p:nvCxnSpPr>
          <p:spPr>
            <a:xfrm flipV="1">
              <a:off x="2697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userDrawn="1"/>
          </p:nvCxnSpPr>
          <p:spPr>
            <a:xfrm flipV="1">
              <a:off x="2788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userDrawn="1"/>
          </p:nvCxnSpPr>
          <p:spPr>
            <a:xfrm flipV="1">
              <a:off x="2880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userDrawn="1"/>
          </p:nvCxnSpPr>
          <p:spPr>
            <a:xfrm flipV="1">
              <a:off x="2971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userDrawn="1"/>
          </p:nvCxnSpPr>
          <p:spPr>
            <a:xfrm flipV="1">
              <a:off x="3063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userDrawn="1"/>
          </p:nvCxnSpPr>
          <p:spPr>
            <a:xfrm flipV="1">
              <a:off x="3154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userDrawn="1"/>
          </p:nvCxnSpPr>
          <p:spPr>
            <a:xfrm flipV="1">
              <a:off x="3246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userDrawn="1"/>
          </p:nvCxnSpPr>
          <p:spPr>
            <a:xfrm flipV="1">
              <a:off x="3337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userDrawn="1"/>
          </p:nvCxnSpPr>
          <p:spPr>
            <a:xfrm flipV="1">
              <a:off x="3429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userDrawn="1"/>
          </p:nvCxnSpPr>
          <p:spPr>
            <a:xfrm flipV="1">
              <a:off x="3520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userDrawn="1"/>
          </p:nvCxnSpPr>
          <p:spPr>
            <a:xfrm flipV="1">
              <a:off x="3611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userDrawn="1"/>
          </p:nvCxnSpPr>
          <p:spPr>
            <a:xfrm flipV="1">
              <a:off x="3703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userDrawn="1"/>
          </p:nvCxnSpPr>
          <p:spPr>
            <a:xfrm flipV="1">
              <a:off x="3794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userDrawn="1"/>
          </p:nvCxnSpPr>
          <p:spPr>
            <a:xfrm flipV="1">
              <a:off x="3886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userDrawn="1"/>
          </p:nvCxnSpPr>
          <p:spPr>
            <a:xfrm flipV="1">
              <a:off x="3977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userDrawn="1"/>
          </p:nvCxnSpPr>
          <p:spPr>
            <a:xfrm flipV="1">
              <a:off x="4069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userDrawn="1"/>
          </p:nvCxnSpPr>
          <p:spPr>
            <a:xfrm flipV="1">
              <a:off x="4160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userDrawn="1"/>
          </p:nvCxnSpPr>
          <p:spPr>
            <a:xfrm flipV="1">
              <a:off x="4251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userDrawn="1"/>
          </p:nvCxnSpPr>
          <p:spPr>
            <a:xfrm flipV="1">
              <a:off x="4343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userDrawn="1"/>
          </p:nvCxnSpPr>
          <p:spPr>
            <a:xfrm flipV="1">
              <a:off x="4434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userDrawn="1"/>
          </p:nvCxnSpPr>
          <p:spPr>
            <a:xfrm flipV="1">
              <a:off x="4526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userDrawn="1"/>
          </p:nvCxnSpPr>
          <p:spPr>
            <a:xfrm flipV="1">
              <a:off x="4617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userDrawn="1"/>
          </p:nvCxnSpPr>
          <p:spPr>
            <a:xfrm flipV="1">
              <a:off x="4709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userDrawn="1"/>
          </p:nvCxnSpPr>
          <p:spPr>
            <a:xfrm flipV="1">
              <a:off x="4800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userDrawn="1"/>
          </p:nvCxnSpPr>
          <p:spPr>
            <a:xfrm flipV="1">
              <a:off x="4892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userDrawn="1"/>
          </p:nvCxnSpPr>
          <p:spPr>
            <a:xfrm flipV="1">
              <a:off x="4983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userDrawn="1"/>
          </p:nvCxnSpPr>
          <p:spPr>
            <a:xfrm flipV="1">
              <a:off x="5074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userDrawn="1"/>
          </p:nvCxnSpPr>
          <p:spPr>
            <a:xfrm flipV="1">
              <a:off x="5166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userDrawn="1"/>
          </p:nvCxnSpPr>
          <p:spPr>
            <a:xfrm flipV="1">
              <a:off x="5257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userDrawn="1"/>
          </p:nvCxnSpPr>
          <p:spPr>
            <a:xfrm flipV="1">
              <a:off x="5349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userDrawn="1"/>
          </p:nvCxnSpPr>
          <p:spPr>
            <a:xfrm flipV="1">
              <a:off x="5440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userDrawn="1"/>
          </p:nvCxnSpPr>
          <p:spPr>
            <a:xfrm flipV="1">
              <a:off x="5532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userDrawn="1"/>
          </p:nvCxnSpPr>
          <p:spPr>
            <a:xfrm flipV="1">
              <a:off x="5623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userDrawn="1"/>
          </p:nvCxnSpPr>
          <p:spPr>
            <a:xfrm flipV="1">
              <a:off x="5715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userDrawn="1"/>
          </p:nvCxnSpPr>
          <p:spPr>
            <a:xfrm flipV="1">
              <a:off x="5806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userDrawn="1"/>
          </p:nvCxnSpPr>
          <p:spPr>
            <a:xfrm flipV="1">
              <a:off x="5897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userDrawn="1"/>
          </p:nvCxnSpPr>
          <p:spPr>
            <a:xfrm flipV="1">
              <a:off x="5989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userDrawn="1"/>
          </p:nvCxnSpPr>
          <p:spPr>
            <a:xfrm flipV="1">
              <a:off x="6080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userDrawn="1"/>
          </p:nvCxnSpPr>
          <p:spPr>
            <a:xfrm flipV="1">
              <a:off x="6172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userDrawn="1"/>
          </p:nvCxnSpPr>
          <p:spPr>
            <a:xfrm flipV="1">
              <a:off x="6263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userDrawn="1"/>
          </p:nvCxnSpPr>
          <p:spPr>
            <a:xfrm flipV="1">
              <a:off x="6355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userDrawn="1"/>
          </p:nvCxnSpPr>
          <p:spPr>
            <a:xfrm flipV="1">
              <a:off x="6446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userDrawn="1"/>
          </p:nvCxnSpPr>
          <p:spPr>
            <a:xfrm flipV="1">
              <a:off x="6537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userDrawn="1"/>
          </p:nvCxnSpPr>
          <p:spPr>
            <a:xfrm flipV="1">
              <a:off x="6629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userDrawn="1"/>
          </p:nvCxnSpPr>
          <p:spPr>
            <a:xfrm flipV="1">
              <a:off x="6720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userDrawn="1"/>
          </p:nvCxnSpPr>
          <p:spPr>
            <a:xfrm flipV="1">
              <a:off x="6812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userDrawn="1"/>
          </p:nvCxnSpPr>
          <p:spPr>
            <a:xfrm flipV="1">
              <a:off x="6903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userDrawn="1"/>
          </p:nvCxnSpPr>
          <p:spPr>
            <a:xfrm flipV="1">
              <a:off x="6995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userDrawn="1"/>
          </p:nvCxnSpPr>
          <p:spPr>
            <a:xfrm flipV="1">
              <a:off x="7086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userDrawn="1"/>
          </p:nvCxnSpPr>
          <p:spPr>
            <a:xfrm flipV="1">
              <a:off x="7178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userDrawn="1"/>
          </p:nvCxnSpPr>
          <p:spPr>
            <a:xfrm flipV="1">
              <a:off x="7269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userDrawn="1"/>
          </p:nvCxnSpPr>
          <p:spPr>
            <a:xfrm flipV="1">
              <a:off x="7360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userDrawn="1"/>
          </p:nvCxnSpPr>
          <p:spPr>
            <a:xfrm flipV="1">
              <a:off x="7452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userDrawn="1"/>
          </p:nvCxnSpPr>
          <p:spPr>
            <a:xfrm flipV="1">
              <a:off x="7543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userDrawn="1"/>
          </p:nvCxnSpPr>
          <p:spPr>
            <a:xfrm flipV="1">
              <a:off x="7635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userDrawn="1"/>
          </p:nvCxnSpPr>
          <p:spPr>
            <a:xfrm flipV="1">
              <a:off x="7726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userDrawn="1"/>
          </p:nvCxnSpPr>
          <p:spPr>
            <a:xfrm flipV="1">
              <a:off x="7818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userDrawn="1"/>
          </p:nvCxnSpPr>
          <p:spPr>
            <a:xfrm flipV="1">
              <a:off x="7909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userDrawn="1"/>
          </p:nvCxnSpPr>
          <p:spPr>
            <a:xfrm flipV="1">
              <a:off x="8001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userDrawn="1"/>
          </p:nvCxnSpPr>
          <p:spPr>
            <a:xfrm flipV="1">
              <a:off x="8092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userDrawn="1"/>
          </p:nvCxnSpPr>
          <p:spPr>
            <a:xfrm flipV="1">
              <a:off x="8183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userDrawn="1"/>
          </p:nvCxnSpPr>
          <p:spPr>
            <a:xfrm flipV="1">
              <a:off x="8275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userDrawn="1"/>
          </p:nvCxnSpPr>
          <p:spPr>
            <a:xfrm flipV="1">
              <a:off x="8366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userDrawn="1"/>
          </p:nvCxnSpPr>
          <p:spPr>
            <a:xfrm flipV="1">
              <a:off x="8458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userDrawn="1"/>
          </p:nvCxnSpPr>
          <p:spPr>
            <a:xfrm flipV="1">
              <a:off x="8549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userDrawn="1"/>
          </p:nvCxnSpPr>
          <p:spPr>
            <a:xfrm flipV="1">
              <a:off x="8641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userDrawn="1"/>
          </p:nvCxnSpPr>
          <p:spPr>
            <a:xfrm flipV="1">
              <a:off x="8732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userDrawn="1"/>
          </p:nvCxnSpPr>
          <p:spPr>
            <a:xfrm flipV="1">
              <a:off x="8823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userDrawn="1"/>
          </p:nvCxnSpPr>
          <p:spPr>
            <a:xfrm flipV="1">
              <a:off x="8915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userDrawn="1"/>
          </p:nvCxnSpPr>
          <p:spPr>
            <a:xfrm flipV="1">
              <a:off x="9006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userDrawn="1"/>
          </p:nvCxnSpPr>
          <p:spPr>
            <a:xfrm flipV="1">
              <a:off x="9098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userDrawn="1"/>
          </p:nvCxnSpPr>
          <p:spPr>
            <a:xfrm flipV="1">
              <a:off x="9189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userDrawn="1"/>
          </p:nvCxnSpPr>
          <p:spPr>
            <a:xfrm flipV="1">
              <a:off x="9281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userDrawn="1"/>
          </p:nvCxnSpPr>
          <p:spPr>
            <a:xfrm flipV="1">
              <a:off x="9372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userDrawn="1"/>
          </p:nvCxnSpPr>
          <p:spPr>
            <a:xfrm flipV="1">
              <a:off x="9464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userDrawn="1"/>
          </p:nvCxnSpPr>
          <p:spPr>
            <a:xfrm flipV="1">
              <a:off x="9555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userDrawn="1"/>
          </p:nvCxnSpPr>
          <p:spPr>
            <a:xfrm flipV="1">
              <a:off x="9646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userDrawn="1"/>
          </p:nvCxnSpPr>
          <p:spPr>
            <a:xfrm flipV="1">
              <a:off x="9738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userDrawn="1"/>
          </p:nvCxnSpPr>
          <p:spPr>
            <a:xfrm flipV="1">
              <a:off x="9829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userDrawn="1"/>
          </p:nvCxnSpPr>
          <p:spPr>
            <a:xfrm flipV="1">
              <a:off x="9921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userDrawn="1"/>
          </p:nvCxnSpPr>
          <p:spPr>
            <a:xfrm flipV="1">
              <a:off x="10012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userDrawn="1"/>
          </p:nvCxnSpPr>
          <p:spPr>
            <a:xfrm flipV="1">
              <a:off x="10104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userDrawn="1"/>
          </p:nvCxnSpPr>
          <p:spPr>
            <a:xfrm flipV="1">
              <a:off x="10195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userDrawn="1"/>
          </p:nvCxnSpPr>
          <p:spPr>
            <a:xfrm flipV="1">
              <a:off x="10287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userDrawn="1"/>
          </p:nvCxnSpPr>
          <p:spPr>
            <a:xfrm flipV="1">
              <a:off x="10378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userDrawn="1"/>
          </p:nvCxnSpPr>
          <p:spPr>
            <a:xfrm flipV="1">
              <a:off x="10469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userDrawn="1"/>
          </p:nvCxnSpPr>
          <p:spPr>
            <a:xfrm flipV="1">
              <a:off x="10561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userDrawn="1"/>
          </p:nvCxnSpPr>
          <p:spPr>
            <a:xfrm flipV="1">
              <a:off x="10652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userDrawn="1"/>
          </p:nvCxnSpPr>
          <p:spPr>
            <a:xfrm flipV="1">
              <a:off x="10744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userDrawn="1"/>
          </p:nvCxnSpPr>
          <p:spPr>
            <a:xfrm flipV="1">
              <a:off x="10835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userDrawn="1"/>
          </p:nvCxnSpPr>
          <p:spPr>
            <a:xfrm flipV="1">
              <a:off x="10927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userDrawn="1"/>
          </p:nvCxnSpPr>
          <p:spPr>
            <a:xfrm flipV="1">
              <a:off x="11018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userDrawn="1"/>
          </p:nvCxnSpPr>
          <p:spPr>
            <a:xfrm flipV="1">
              <a:off x="11109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userDrawn="1"/>
          </p:nvCxnSpPr>
          <p:spPr>
            <a:xfrm flipV="1">
              <a:off x="11201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userDrawn="1"/>
          </p:nvCxnSpPr>
          <p:spPr>
            <a:xfrm flipV="1">
              <a:off x="11292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userDrawn="1"/>
          </p:nvCxnSpPr>
          <p:spPr>
            <a:xfrm flipV="1">
              <a:off x="11384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userDrawn="1"/>
          </p:nvCxnSpPr>
          <p:spPr>
            <a:xfrm flipV="1">
              <a:off x="114757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userDrawn="1"/>
          </p:nvCxnSpPr>
          <p:spPr>
            <a:xfrm flipV="1">
              <a:off x="115671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userDrawn="1"/>
          </p:nvCxnSpPr>
          <p:spPr>
            <a:xfrm flipV="1">
              <a:off x="116586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userDrawn="1"/>
          </p:nvCxnSpPr>
          <p:spPr>
            <a:xfrm flipV="1">
              <a:off x="117500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userDrawn="1"/>
          </p:nvCxnSpPr>
          <p:spPr>
            <a:xfrm flipV="1">
              <a:off x="118414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userDrawn="1"/>
          </p:nvCxnSpPr>
          <p:spPr>
            <a:xfrm flipV="1">
              <a:off x="119329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userDrawn="1"/>
          </p:nvCxnSpPr>
          <p:spPr>
            <a:xfrm flipV="1">
              <a:off x="120243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userDrawn="1"/>
          </p:nvCxnSpPr>
          <p:spPr>
            <a:xfrm flipV="1">
              <a:off x="121158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userDrawn="1"/>
          </p:nvCxnSpPr>
          <p:spPr>
            <a:xfrm flipV="1">
              <a:off x="122072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userDrawn="1"/>
          </p:nvCxnSpPr>
          <p:spPr>
            <a:xfrm flipV="1">
              <a:off x="122986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userDrawn="1"/>
          </p:nvCxnSpPr>
          <p:spPr>
            <a:xfrm flipV="1">
              <a:off x="123901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userDrawn="1"/>
          </p:nvCxnSpPr>
          <p:spPr>
            <a:xfrm flipV="1">
              <a:off x="124815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userDrawn="1"/>
          </p:nvCxnSpPr>
          <p:spPr>
            <a:xfrm flipV="1">
              <a:off x="125730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userDrawn="1"/>
          </p:nvCxnSpPr>
          <p:spPr>
            <a:xfrm flipV="1">
              <a:off x="126644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userDrawn="1"/>
          </p:nvCxnSpPr>
          <p:spPr>
            <a:xfrm flipV="1">
              <a:off x="127558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userDrawn="1"/>
          </p:nvCxnSpPr>
          <p:spPr>
            <a:xfrm flipV="1">
              <a:off x="128473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userDrawn="1"/>
          </p:nvCxnSpPr>
          <p:spPr>
            <a:xfrm flipV="1">
              <a:off x="129387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userDrawn="1"/>
          </p:nvCxnSpPr>
          <p:spPr>
            <a:xfrm flipV="1">
              <a:off x="130302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userDrawn="1"/>
          </p:nvCxnSpPr>
          <p:spPr>
            <a:xfrm flipV="1">
              <a:off x="131216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userDrawn="1"/>
          </p:nvCxnSpPr>
          <p:spPr>
            <a:xfrm flipV="1">
              <a:off x="132130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userDrawn="1"/>
          </p:nvCxnSpPr>
          <p:spPr>
            <a:xfrm flipV="1">
              <a:off x="1330452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userDrawn="1"/>
          </p:nvCxnSpPr>
          <p:spPr>
            <a:xfrm flipV="1">
              <a:off x="1339596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userDrawn="1"/>
          </p:nvCxnSpPr>
          <p:spPr>
            <a:xfrm flipV="1">
              <a:off x="1348740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userDrawn="1"/>
          </p:nvCxnSpPr>
          <p:spPr>
            <a:xfrm flipV="1">
              <a:off x="1357884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userDrawn="1"/>
          </p:nvCxnSpPr>
          <p:spPr>
            <a:xfrm flipV="1">
              <a:off x="13670280" y="4572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nvGrpSpPr>
            <p:cNvPr id="378" name="Group 377"/>
            <p:cNvGrpSpPr/>
            <p:nvPr userDrawn="1"/>
          </p:nvGrpSpPr>
          <p:grpSpPr>
            <a:xfrm>
              <a:off x="13761720" y="457200"/>
              <a:ext cx="365760" cy="7315200"/>
              <a:chOff x="12999720" y="609600"/>
              <a:chExt cx="365760" cy="7315200"/>
            </a:xfrm>
          </p:grpSpPr>
          <p:cxnSp>
            <p:nvCxnSpPr>
              <p:cNvPr id="379" name="Straight Connector 378"/>
              <p:cNvCxnSpPr/>
              <p:nvPr userDrawn="1"/>
            </p:nvCxnSpPr>
            <p:spPr>
              <a:xfrm flipV="1">
                <a:off x="1299972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userDrawn="1"/>
            </p:nvCxnSpPr>
            <p:spPr>
              <a:xfrm flipV="1">
                <a:off x="1309116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userDrawn="1"/>
            </p:nvCxnSpPr>
            <p:spPr>
              <a:xfrm flipV="1">
                <a:off x="1318260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userDrawn="1"/>
            </p:nvCxnSpPr>
            <p:spPr>
              <a:xfrm flipV="1">
                <a:off x="1327404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userDrawn="1"/>
            </p:nvCxnSpPr>
            <p:spPr>
              <a:xfrm flipV="1">
                <a:off x="13365480" y="609600"/>
                <a:ext cx="0" cy="731520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grpSp>
        <p:cxnSp>
          <p:nvCxnSpPr>
            <p:cNvPr id="384" name="Straight Connector 383"/>
            <p:cNvCxnSpPr/>
            <p:nvPr userDrawn="1"/>
          </p:nvCxnSpPr>
          <p:spPr>
            <a:xfrm>
              <a:off x="457200" y="502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userDrawn="1"/>
          </p:nvCxnSpPr>
          <p:spPr>
            <a:xfrm>
              <a:off x="457200" y="594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userDrawn="1"/>
          </p:nvCxnSpPr>
          <p:spPr>
            <a:xfrm>
              <a:off x="457200" y="685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userDrawn="1"/>
          </p:nvCxnSpPr>
          <p:spPr>
            <a:xfrm>
              <a:off x="457200" y="777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userDrawn="1"/>
          </p:nvCxnSpPr>
          <p:spPr>
            <a:xfrm>
              <a:off x="457200" y="960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userDrawn="1"/>
          </p:nvCxnSpPr>
          <p:spPr>
            <a:xfrm>
              <a:off x="457200" y="1051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userDrawn="1"/>
          </p:nvCxnSpPr>
          <p:spPr>
            <a:xfrm>
              <a:off x="457200" y="1143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userDrawn="1"/>
          </p:nvCxnSpPr>
          <p:spPr>
            <a:xfrm>
              <a:off x="457200" y="1234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userDrawn="1"/>
          </p:nvCxnSpPr>
          <p:spPr>
            <a:xfrm>
              <a:off x="457200" y="868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userDrawn="1"/>
          </p:nvCxnSpPr>
          <p:spPr>
            <a:xfrm>
              <a:off x="457200" y="1325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userDrawn="1"/>
          </p:nvCxnSpPr>
          <p:spPr>
            <a:xfrm>
              <a:off x="457200" y="1417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userDrawn="1"/>
          </p:nvCxnSpPr>
          <p:spPr>
            <a:xfrm>
              <a:off x="457200" y="1508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userDrawn="1"/>
          </p:nvCxnSpPr>
          <p:spPr>
            <a:xfrm>
              <a:off x="457200" y="1600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userDrawn="1"/>
          </p:nvCxnSpPr>
          <p:spPr>
            <a:xfrm>
              <a:off x="457200" y="1691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userDrawn="1"/>
          </p:nvCxnSpPr>
          <p:spPr>
            <a:xfrm>
              <a:off x="457200" y="1874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userDrawn="1"/>
          </p:nvCxnSpPr>
          <p:spPr>
            <a:xfrm>
              <a:off x="457200" y="1965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userDrawn="1"/>
          </p:nvCxnSpPr>
          <p:spPr>
            <a:xfrm>
              <a:off x="457200" y="2148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userDrawn="1"/>
          </p:nvCxnSpPr>
          <p:spPr>
            <a:xfrm>
              <a:off x="457200" y="1783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userDrawn="1"/>
          </p:nvCxnSpPr>
          <p:spPr>
            <a:xfrm>
              <a:off x="457200" y="2240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userDrawn="1"/>
          </p:nvCxnSpPr>
          <p:spPr>
            <a:xfrm>
              <a:off x="457200" y="2331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userDrawn="1"/>
          </p:nvCxnSpPr>
          <p:spPr>
            <a:xfrm>
              <a:off x="457200" y="2423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userDrawn="1"/>
          </p:nvCxnSpPr>
          <p:spPr>
            <a:xfrm>
              <a:off x="457200" y="2514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userDrawn="1"/>
          </p:nvCxnSpPr>
          <p:spPr>
            <a:xfrm>
              <a:off x="457200" y="2606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userDrawn="1"/>
          </p:nvCxnSpPr>
          <p:spPr>
            <a:xfrm>
              <a:off x="457200" y="2788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userDrawn="1"/>
          </p:nvCxnSpPr>
          <p:spPr>
            <a:xfrm>
              <a:off x="457200" y="2880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userDrawn="1"/>
          </p:nvCxnSpPr>
          <p:spPr>
            <a:xfrm>
              <a:off x="457200" y="2971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userDrawn="1"/>
          </p:nvCxnSpPr>
          <p:spPr>
            <a:xfrm>
              <a:off x="457200" y="3063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userDrawn="1"/>
          </p:nvCxnSpPr>
          <p:spPr>
            <a:xfrm>
              <a:off x="457200" y="2697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userDrawn="1"/>
          </p:nvCxnSpPr>
          <p:spPr>
            <a:xfrm>
              <a:off x="457200" y="3154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userDrawn="1"/>
          </p:nvCxnSpPr>
          <p:spPr>
            <a:xfrm>
              <a:off x="457200" y="3246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userDrawn="1"/>
          </p:nvCxnSpPr>
          <p:spPr>
            <a:xfrm>
              <a:off x="457200" y="3337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userDrawn="1"/>
          </p:nvCxnSpPr>
          <p:spPr>
            <a:xfrm>
              <a:off x="457200" y="3429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userDrawn="1"/>
          </p:nvCxnSpPr>
          <p:spPr>
            <a:xfrm>
              <a:off x="457200" y="3520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userDrawn="1"/>
          </p:nvCxnSpPr>
          <p:spPr>
            <a:xfrm>
              <a:off x="457200" y="3703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userDrawn="1"/>
          </p:nvCxnSpPr>
          <p:spPr>
            <a:xfrm>
              <a:off x="457200" y="3794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userDrawn="1"/>
          </p:nvCxnSpPr>
          <p:spPr>
            <a:xfrm>
              <a:off x="457200" y="38862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userDrawn="1"/>
          </p:nvCxnSpPr>
          <p:spPr>
            <a:xfrm>
              <a:off x="457200" y="3977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userDrawn="1"/>
          </p:nvCxnSpPr>
          <p:spPr>
            <a:xfrm>
              <a:off x="457200" y="3611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userDrawn="1"/>
          </p:nvCxnSpPr>
          <p:spPr>
            <a:xfrm>
              <a:off x="457200" y="4069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userDrawn="1"/>
          </p:nvCxnSpPr>
          <p:spPr>
            <a:xfrm>
              <a:off x="457200" y="4160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userDrawn="1"/>
          </p:nvCxnSpPr>
          <p:spPr>
            <a:xfrm>
              <a:off x="457200" y="4251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userDrawn="1"/>
          </p:nvCxnSpPr>
          <p:spPr>
            <a:xfrm>
              <a:off x="457200" y="4343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userDrawn="1"/>
          </p:nvCxnSpPr>
          <p:spPr>
            <a:xfrm>
              <a:off x="457200" y="4434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userDrawn="1"/>
          </p:nvCxnSpPr>
          <p:spPr>
            <a:xfrm>
              <a:off x="457200" y="4617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userDrawn="1"/>
          </p:nvCxnSpPr>
          <p:spPr>
            <a:xfrm>
              <a:off x="457200" y="4709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userDrawn="1"/>
          </p:nvCxnSpPr>
          <p:spPr>
            <a:xfrm>
              <a:off x="457200" y="4800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userDrawn="1"/>
          </p:nvCxnSpPr>
          <p:spPr>
            <a:xfrm>
              <a:off x="457200" y="4892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userDrawn="1"/>
          </p:nvCxnSpPr>
          <p:spPr>
            <a:xfrm>
              <a:off x="457200" y="4526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userDrawn="1"/>
          </p:nvCxnSpPr>
          <p:spPr>
            <a:xfrm>
              <a:off x="457200" y="4983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userDrawn="1"/>
          </p:nvCxnSpPr>
          <p:spPr>
            <a:xfrm>
              <a:off x="457200" y="5074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userDrawn="1"/>
          </p:nvCxnSpPr>
          <p:spPr>
            <a:xfrm>
              <a:off x="457200" y="5166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userDrawn="1"/>
          </p:nvCxnSpPr>
          <p:spPr>
            <a:xfrm>
              <a:off x="457200" y="5257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userDrawn="1"/>
          </p:nvCxnSpPr>
          <p:spPr>
            <a:xfrm>
              <a:off x="457200" y="5349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userDrawn="1"/>
          </p:nvCxnSpPr>
          <p:spPr>
            <a:xfrm>
              <a:off x="457200" y="55321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userDrawn="1"/>
          </p:nvCxnSpPr>
          <p:spPr>
            <a:xfrm>
              <a:off x="457200" y="56235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userDrawn="1"/>
          </p:nvCxnSpPr>
          <p:spPr>
            <a:xfrm>
              <a:off x="457200" y="57150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userDrawn="1"/>
          </p:nvCxnSpPr>
          <p:spPr>
            <a:xfrm>
              <a:off x="457200" y="58064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userDrawn="1"/>
          </p:nvCxnSpPr>
          <p:spPr>
            <a:xfrm>
              <a:off x="457200" y="5440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userDrawn="1"/>
          </p:nvCxnSpPr>
          <p:spPr>
            <a:xfrm>
              <a:off x="457200" y="58978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userDrawn="1"/>
          </p:nvCxnSpPr>
          <p:spPr>
            <a:xfrm>
              <a:off x="457200" y="59893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userDrawn="1"/>
          </p:nvCxnSpPr>
          <p:spPr>
            <a:xfrm>
              <a:off x="457200" y="60807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userDrawn="1"/>
          </p:nvCxnSpPr>
          <p:spPr>
            <a:xfrm>
              <a:off x="457200" y="62636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userDrawn="1"/>
          </p:nvCxnSpPr>
          <p:spPr>
            <a:xfrm>
              <a:off x="457200" y="64465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userDrawn="1"/>
          </p:nvCxnSpPr>
          <p:spPr>
            <a:xfrm>
              <a:off x="457200" y="65379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userDrawn="1"/>
          </p:nvCxnSpPr>
          <p:spPr>
            <a:xfrm>
              <a:off x="457200" y="66294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userDrawn="1"/>
          </p:nvCxnSpPr>
          <p:spPr>
            <a:xfrm>
              <a:off x="457200" y="67208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userDrawn="1"/>
          </p:nvCxnSpPr>
          <p:spPr>
            <a:xfrm>
              <a:off x="457200" y="63550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userDrawn="1"/>
          </p:nvCxnSpPr>
          <p:spPr>
            <a:xfrm>
              <a:off x="457200" y="68122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userDrawn="1"/>
          </p:nvCxnSpPr>
          <p:spPr>
            <a:xfrm>
              <a:off x="457200" y="69037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userDrawn="1"/>
          </p:nvCxnSpPr>
          <p:spPr>
            <a:xfrm>
              <a:off x="457200" y="69951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userDrawn="1"/>
          </p:nvCxnSpPr>
          <p:spPr>
            <a:xfrm>
              <a:off x="457200" y="70866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userDrawn="1"/>
          </p:nvCxnSpPr>
          <p:spPr>
            <a:xfrm>
              <a:off x="457200" y="71780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userDrawn="1"/>
          </p:nvCxnSpPr>
          <p:spPr>
            <a:xfrm>
              <a:off x="457200" y="736092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userDrawn="1"/>
          </p:nvCxnSpPr>
          <p:spPr>
            <a:xfrm>
              <a:off x="457200" y="745236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userDrawn="1"/>
          </p:nvCxnSpPr>
          <p:spPr>
            <a:xfrm>
              <a:off x="457200" y="754380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userDrawn="1"/>
          </p:nvCxnSpPr>
          <p:spPr>
            <a:xfrm>
              <a:off x="457200" y="763524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userDrawn="1"/>
          </p:nvCxnSpPr>
          <p:spPr>
            <a:xfrm>
              <a:off x="457200" y="72694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userDrawn="1"/>
          </p:nvCxnSpPr>
          <p:spPr>
            <a:xfrm>
              <a:off x="457200" y="7726680"/>
              <a:ext cx="13716000" cy="0"/>
            </a:xfrm>
            <a:prstGeom prst="line">
              <a:avLst/>
            </a:prstGeom>
            <a:ln w="3175">
              <a:solidFill>
                <a:schemeClr val="accent3"/>
              </a:solidFill>
            </a:ln>
            <a:effectLst/>
          </p:spPr>
          <p:style>
            <a:lnRef idx="2">
              <a:schemeClr val="accent1"/>
            </a:lnRef>
            <a:fillRef idx="0">
              <a:schemeClr val="accent1"/>
            </a:fillRef>
            <a:effectRef idx="1">
              <a:schemeClr val="accent1"/>
            </a:effectRef>
            <a:fontRef idx="minor">
              <a:schemeClr val="tx1"/>
            </a:fontRef>
          </p:style>
        </p:cxnSp>
        <p:sp>
          <p:nvSpPr>
            <p:cNvPr id="463" name="Rectangle 462"/>
            <p:cNvSpPr/>
            <p:nvPr userDrawn="1"/>
          </p:nvSpPr>
          <p:spPr>
            <a:xfrm>
              <a:off x="0" y="0"/>
              <a:ext cx="14630400" cy="8229600"/>
            </a:xfrm>
            <a:prstGeom prst="rect">
              <a:avLst/>
            </a:prstGeom>
            <a:solidFill>
              <a:schemeClr val="tx1">
                <a:alpha val="40000"/>
              </a:schemeClr>
            </a:solidFill>
          </p:spPr>
          <p:txBody>
            <a:bodyPr wrap="square" lIns="0" tIns="0" rIns="0" bIns="0" rtlCol="0" anchor="ctr">
              <a:spAutoFit/>
            </a:bodyPr>
            <a:lstStyle/>
            <a:p>
              <a:pPr algn="ctr"/>
              <a:endParaRPr lang="en-US" sz="1400" b="0" i="0" dirty="0">
                <a:solidFill>
                  <a:schemeClr val="bg2"/>
                </a:solidFill>
                <a:latin typeface="Arial Regular" charset="0"/>
              </a:endParaRPr>
            </a:p>
          </p:txBody>
        </p:sp>
        <p:grpSp>
          <p:nvGrpSpPr>
            <p:cNvPr id="475" name="Group 474"/>
            <p:cNvGrpSpPr/>
            <p:nvPr userDrawn="1"/>
          </p:nvGrpSpPr>
          <p:grpSpPr>
            <a:xfrm>
              <a:off x="914400" y="7899655"/>
              <a:ext cx="2713350" cy="220571"/>
              <a:chOff x="914400" y="7899655"/>
              <a:chExt cx="2713350" cy="220571"/>
            </a:xfrm>
          </p:grpSpPr>
          <p:sp>
            <p:nvSpPr>
              <p:cNvPr id="476"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477"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grpSp>
      <p:sp>
        <p:nvSpPr>
          <p:cNvPr id="479"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480"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cSld>
  <p:clrMapOvr>
    <a:masterClrMapping/>
  </p:clrMapOvr>
  <p:extLst mod="1">
    <p:ext uri="{DCECCB84-F9BA-43D5-87BE-67443E8EF086}">
      <p15:sldGuideLst xmlns:p15="http://schemas.microsoft.com/office/powerpoint/2012/main">
        <p15:guide id="1" orient="horz" pos="2592">
          <p15:clr>
            <a:srgbClr val="FBAE40"/>
          </p15:clr>
        </p15:guide>
        <p15:guide id="2" pos="46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ver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r>
              <a:rPr lang="en-US"/>
              <a:t>Click to edit Master title style</a:t>
            </a:r>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bg2"/>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52495" y="7626167"/>
            <a:ext cx="570972" cy="230561"/>
          </a:xfrm>
          <a:prstGeom prst="rect">
            <a:avLst/>
          </a:prstGeom>
        </p:spPr>
      </p:pic>
      <p:pic>
        <p:nvPicPr>
          <p:cNvPr id="11" name="Picture 10"/>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1032941" y="53123"/>
            <a:ext cx="2131024" cy="848562"/>
          </a:xfrm>
          <a:prstGeom prst="rect">
            <a:avLst/>
          </a:prstGeom>
          <a:ln>
            <a:noFill/>
          </a:ln>
        </p:spPr>
      </p:pic>
      <p:sp>
        <p:nvSpPr>
          <p:cNvPr id="2" name="Title 1"/>
          <p:cNvSpPr>
            <a:spLocks noGrp="1"/>
          </p:cNvSpPr>
          <p:nvPr>
            <p:ph type="title" hasCustomPrompt="1"/>
          </p:nvPr>
        </p:nvSpPr>
        <p:spPr>
          <a:xfrm>
            <a:off x="11338560" y="1831411"/>
            <a:ext cx="2926080" cy="5596128"/>
          </a:xfrm>
        </p:spPr>
        <p:txBody>
          <a:bodyPr vert="horz" lIns="0" tIns="0" rIns="0" bIns="0" rtlCol="0" anchor="t">
            <a:normAutofit/>
          </a:bodyPr>
          <a:lstStyle>
            <a:lvl1pPr>
              <a:defRPr lang="en-US" sz="3600" b="1">
                <a:solidFill>
                  <a:srgbClr val="000000"/>
                </a:solidFill>
              </a:defRPr>
            </a:lvl1pPr>
          </a:lstStyle>
          <a:p>
            <a:pPr lvl="0"/>
            <a:r>
              <a:rPr lang="en-US" dirty="0"/>
              <a:t>Click to add title</a:t>
            </a:r>
          </a:p>
        </p:txBody>
      </p:sp>
      <p:cxnSp>
        <p:nvCxnSpPr>
          <p:cNvPr id="4" name="Straight Connector 3"/>
          <p:cNvCxnSpPr/>
          <p:nvPr userDrawn="1"/>
        </p:nvCxnSpPr>
        <p:spPr>
          <a:xfrm>
            <a:off x="273797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userDrawn="1"/>
        </p:nvCxnSpPr>
        <p:spPr>
          <a:xfrm>
            <a:off x="1386405"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userDrawn="1"/>
        </p:nvCxnSpPr>
        <p:spPr>
          <a:xfrm>
            <a:off x="717587"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userDrawn="1"/>
        </p:nvCxnSpPr>
        <p:spPr>
          <a:xfrm>
            <a:off x="365760"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userDrawn="1"/>
        </p:nvCxnSpPr>
        <p:spPr>
          <a:xfrm>
            <a:off x="5551851"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userDrawn="1"/>
        </p:nvCxnSpPr>
        <p:spPr>
          <a:xfrm>
            <a:off x="10965834" y="360680"/>
            <a:ext cx="0" cy="750824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45674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a:t>Click to edit Master title style</a:t>
            </a:r>
            <a:endParaRPr lang="en-US" dirty="0"/>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Content Placeholder 2"/>
          <p:cNvSpPr>
            <a:spLocks noGrp="1"/>
          </p:cNvSpPr>
          <p:nvPr>
            <p:ph idx="4294967295"/>
          </p:nvPr>
        </p:nvSpPr>
        <p:spPr>
          <a:xfrm>
            <a:off x="457200" y="2057400"/>
            <a:ext cx="6583680" cy="5257800"/>
          </a:xfrm>
        </p:spPr>
        <p:txBody>
          <a:bodyPr tIns="0"/>
          <a:lstStyle/>
          <a:p>
            <a:pPr marL="5945188" lvl="0" indent="-5943600" algn="just">
              <a:spcBef>
                <a:spcPts val="0"/>
              </a:spcBef>
            </a:pPr>
            <a:r>
              <a:rPr lang="en-US" b="1"/>
              <a:t>Edit Master text styles</a:t>
            </a:r>
          </a:p>
          <a:p>
            <a:pPr marL="5945188" lvl="1" indent="-5943600" algn="just">
              <a:spcBef>
                <a:spcPts val="0"/>
              </a:spcBef>
            </a:pPr>
            <a:r>
              <a:rPr lang="en-US" b="1"/>
              <a:t>Second level</a:t>
            </a:r>
          </a:p>
          <a:p>
            <a:pPr marL="5945188" lvl="2" indent="-5943600" algn="just">
              <a:spcBef>
                <a:spcPts val="0"/>
              </a:spcBef>
            </a:pPr>
            <a:r>
              <a:rPr lang="en-US" b="1"/>
              <a:t>Third level</a:t>
            </a:r>
          </a:p>
          <a:p>
            <a:pPr marL="5945188" lvl="3" indent="-5943600" algn="just">
              <a:spcBef>
                <a:spcPts val="0"/>
              </a:spcBef>
            </a:pPr>
            <a:r>
              <a:rPr lang="en-US" b="1"/>
              <a:t>Fourth level</a:t>
            </a:r>
          </a:p>
          <a:p>
            <a:pPr marL="5945188" lvl="4" indent="-5943600" algn="just">
              <a:spcBef>
                <a:spcPts val="0"/>
              </a:spcBef>
            </a:pPr>
            <a:r>
              <a:rPr lang="en-US" b="1"/>
              <a:t>Fifth level</a:t>
            </a:r>
            <a:endParaRPr lang="en-US" dirty="0"/>
          </a:p>
        </p:txBody>
      </p:sp>
      <p:sp>
        <p:nvSpPr>
          <p:cNvPr id="16" name="Content Placeholder 3"/>
          <p:cNvSpPr>
            <a:spLocks noGrp="1"/>
          </p:cNvSpPr>
          <p:nvPr>
            <p:ph idx="4294967295"/>
          </p:nvPr>
        </p:nvSpPr>
        <p:spPr>
          <a:xfrm>
            <a:off x="7589520" y="2057400"/>
            <a:ext cx="6583680" cy="5257800"/>
          </a:xfrm>
        </p:spPr>
        <p:txBody>
          <a:bodyPr tIns="0"/>
          <a:lstStyle/>
          <a:p>
            <a:pPr marL="5945188" lvl="0" indent="-5943600" algn="just">
              <a:spcBef>
                <a:spcPts val="0"/>
              </a:spcBef>
            </a:pPr>
            <a:r>
              <a:rPr lang="en-US" b="1"/>
              <a:t>Edit Master text styles</a:t>
            </a:r>
          </a:p>
          <a:p>
            <a:pPr marL="5945188" lvl="1" indent="-5943600" algn="just">
              <a:spcBef>
                <a:spcPts val="0"/>
              </a:spcBef>
            </a:pPr>
            <a:r>
              <a:rPr lang="en-US" b="1"/>
              <a:t>Second level</a:t>
            </a:r>
          </a:p>
          <a:p>
            <a:pPr marL="5945188" lvl="2" indent="-5943600" algn="just">
              <a:spcBef>
                <a:spcPts val="0"/>
              </a:spcBef>
            </a:pPr>
            <a:r>
              <a:rPr lang="en-US" b="1"/>
              <a:t>Third level</a:t>
            </a:r>
          </a:p>
          <a:p>
            <a:pPr marL="5945188" lvl="3" indent="-5943600" algn="just">
              <a:spcBef>
                <a:spcPts val="0"/>
              </a:spcBef>
            </a:pPr>
            <a:r>
              <a:rPr lang="en-US" b="1"/>
              <a:t>Fourth level</a:t>
            </a:r>
          </a:p>
          <a:p>
            <a:pPr marL="5945188" lvl="4" indent="-5943600" algn="just">
              <a:spcBef>
                <a:spcPts val="0"/>
              </a:spcBef>
            </a:pPr>
            <a:r>
              <a:rPr lang="en-US" b="1"/>
              <a:t>Fifth level</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chemeClr val="accent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1" name="Title 1"/>
          <p:cNvSpPr>
            <a:spLocks noGrp="1"/>
          </p:cNvSpPr>
          <p:nvPr>
            <p:ph type="title"/>
          </p:nvPr>
        </p:nvSpPr>
        <p:spPr>
          <a:xfrm>
            <a:off x="457200" y="685800"/>
            <a:ext cx="13716000" cy="1143000"/>
          </a:xfrm>
        </p:spPr>
        <p:txBody>
          <a:bodyPr/>
          <a:lstStyle/>
          <a:p>
            <a:r>
              <a:rPr lang="en-US"/>
              <a:t>Click to edit Master title style</a:t>
            </a:r>
            <a:endParaRPr lang="en-US" dirty="0"/>
          </a:p>
        </p:txBody>
      </p:sp>
      <p:sp>
        <p:nvSpPr>
          <p:cNvPr id="12" name="Content Placeholder 2"/>
          <p:cNvSpPr>
            <a:spLocks noGrp="1"/>
          </p:cNvSpPr>
          <p:nvPr>
            <p:ph idx="4294967295"/>
          </p:nvPr>
        </p:nvSpPr>
        <p:spPr>
          <a:xfrm>
            <a:off x="457200" y="2057400"/>
            <a:ext cx="6583680" cy="5257800"/>
          </a:xfrm>
        </p:spPr>
        <p:txBody>
          <a:bodyPr tIns="0"/>
          <a:lstStyle/>
          <a:p>
            <a:pPr marL="5945188" lvl="0" indent="-5943600" algn="just">
              <a:spcBef>
                <a:spcPts val="0"/>
              </a:spcBef>
            </a:pPr>
            <a:r>
              <a:rPr lang="en-US" b="1"/>
              <a:t>Edit Master text styles</a:t>
            </a:r>
          </a:p>
          <a:p>
            <a:pPr marL="5945188" lvl="1" indent="-5943600" algn="just">
              <a:spcBef>
                <a:spcPts val="0"/>
              </a:spcBef>
            </a:pPr>
            <a:r>
              <a:rPr lang="en-US" b="1"/>
              <a:t>Second level</a:t>
            </a:r>
          </a:p>
          <a:p>
            <a:pPr marL="5945188" lvl="2" indent="-5943600" algn="just">
              <a:spcBef>
                <a:spcPts val="0"/>
              </a:spcBef>
            </a:pPr>
            <a:r>
              <a:rPr lang="en-US" b="1"/>
              <a:t>Third level</a:t>
            </a:r>
          </a:p>
          <a:p>
            <a:pPr marL="5945188" lvl="3" indent="-5943600" algn="just">
              <a:spcBef>
                <a:spcPts val="0"/>
              </a:spcBef>
            </a:pPr>
            <a:r>
              <a:rPr lang="en-US" b="1"/>
              <a:t>Fourth level</a:t>
            </a:r>
          </a:p>
          <a:p>
            <a:pPr marL="5945188" lvl="4" indent="-5943600" algn="just">
              <a:spcBef>
                <a:spcPts val="0"/>
              </a:spcBef>
            </a:pPr>
            <a:r>
              <a:rPr lang="en-US" b="1"/>
              <a:t>Fifth level</a:t>
            </a:r>
            <a:endParaRPr lang="en-US" dirty="0"/>
          </a:p>
        </p:txBody>
      </p:sp>
      <p:sp>
        <p:nvSpPr>
          <p:cNvPr id="13" name="Content Placeholder 3"/>
          <p:cNvSpPr>
            <a:spLocks noGrp="1"/>
          </p:cNvSpPr>
          <p:nvPr>
            <p:ph idx="4294967295"/>
          </p:nvPr>
        </p:nvSpPr>
        <p:spPr>
          <a:xfrm>
            <a:off x="7589520" y="2057400"/>
            <a:ext cx="6583680" cy="5257800"/>
          </a:xfrm>
        </p:spPr>
        <p:txBody>
          <a:bodyPr tIns="0"/>
          <a:lstStyle/>
          <a:p>
            <a:pPr marL="5945188" lvl="0" indent="-5943600" algn="just">
              <a:spcBef>
                <a:spcPts val="0"/>
              </a:spcBef>
            </a:pPr>
            <a:r>
              <a:rPr lang="en-US" b="1"/>
              <a:t>Edit Master text styles</a:t>
            </a:r>
          </a:p>
          <a:p>
            <a:pPr marL="5945188" lvl="1" indent="-5943600" algn="just">
              <a:spcBef>
                <a:spcPts val="0"/>
              </a:spcBef>
            </a:pPr>
            <a:r>
              <a:rPr lang="en-US" b="1"/>
              <a:t>Second level</a:t>
            </a:r>
          </a:p>
          <a:p>
            <a:pPr marL="5945188" lvl="2" indent="-5943600" algn="just">
              <a:spcBef>
                <a:spcPts val="0"/>
              </a:spcBef>
            </a:pPr>
            <a:r>
              <a:rPr lang="en-US" b="1"/>
              <a:t>Third level</a:t>
            </a:r>
          </a:p>
          <a:p>
            <a:pPr marL="5945188" lvl="3" indent="-5943600" algn="just">
              <a:spcBef>
                <a:spcPts val="0"/>
              </a:spcBef>
            </a:pPr>
            <a:r>
              <a:rPr lang="en-US" b="1"/>
              <a:t>Fourth level</a:t>
            </a:r>
          </a:p>
          <a:p>
            <a:pPr marL="5945188" lvl="4" indent="-5943600" algn="just">
              <a:spcBef>
                <a:spcPts val="0"/>
              </a:spcBef>
            </a:pPr>
            <a:r>
              <a:rPr lang="en-US" b="1"/>
              <a:t>Fifth level</a:t>
            </a:r>
            <a:endParaRPr lang="en-US" dirty="0"/>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5" name="Title 1"/>
          <p:cNvSpPr>
            <a:spLocks noGrp="1"/>
          </p:cNvSpPr>
          <p:nvPr>
            <p:ph type="title"/>
          </p:nvPr>
        </p:nvSpPr>
        <p:spPr>
          <a:xfrm>
            <a:off x="457200" y="685800"/>
            <a:ext cx="13716000" cy="1143000"/>
          </a:xfrm>
        </p:spPr>
        <p:txBody>
          <a:bodyPr/>
          <a:lstStyle>
            <a:lvl1pPr>
              <a:defRPr>
                <a:solidFill>
                  <a:schemeClr val="tx2">
                    <a:lumMod val="25000"/>
                  </a:schemeClr>
                </a:solidFill>
              </a:defRPr>
            </a:lvl1pPr>
          </a:lstStyle>
          <a:p>
            <a:r>
              <a:rPr lang="en-US"/>
              <a:t>Click to edit Master title style</a:t>
            </a:r>
            <a:endParaRPr lang="en-US" dirty="0"/>
          </a:p>
        </p:txBody>
      </p:sp>
      <p:sp>
        <p:nvSpPr>
          <p:cNvPr id="16" name="Content Placeholder 2"/>
          <p:cNvSpPr>
            <a:spLocks noGrp="1"/>
          </p:cNvSpPr>
          <p:nvPr>
            <p:ph idx="4294967295"/>
          </p:nvPr>
        </p:nvSpPr>
        <p:spPr>
          <a:xfrm>
            <a:off x="457200" y="2057400"/>
            <a:ext cx="6583680" cy="5257800"/>
          </a:xfrm>
        </p:spPr>
        <p:txBody>
          <a:bodyPr tIns="0"/>
          <a:lstStyle>
            <a:lvl1pPr>
              <a:defRPr>
                <a:solidFill>
                  <a:schemeClr val="tx2">
                    <a:lumMod val="25000"/>
                  </a:schemeClr>
                </a:solidFill>
              </a:defRPr>
            </a:lvl1pPr>
          </a:lstStyle>
          <a:p>
            <a:pPr marL="5945188" lvl="0" indent="-5943600" algn="just">
              <a:spcBef>
                <a:spcPts val="0"/>
              </a:spcBef>
            </a:pPr>
            <a:r>
              <a:rPr lang="en-US">
                <a:solidFill>
                  <a:schemeClr val="accent2"/>
                </a:solidFill>
              </a:rPr>
              <a:t>Edit Master text styles</a:t>
            </a:r>
          </a:p>
          <a:p>
            <a:pPr marL="5945188" lvl="1" indent="-5943600" algn="just">
              <a:spcBef>
                <a:spcPts val="0"/>
              </a:spcBef>
            </a:pPr>
            <a:r>
              <a:rPr lang="en-US">
                <a:solidFill>
                  <a:schemeClr val="accent2"/>
                </a:solidFill>
              </a:rPr>
              <a:t>Second level</a:t>
            </a:r>
          </a:p>
          <a:p>
            <a:pPr marL="5945188" lvl="2" indent="-5943600" algn="just">
              <a:spcBef>
                <a:spcPts val="0"/>
              </a:spcBef>
            </a:pPr>
            <a:r>
              <a:rPr lang="en-US">
                <a:solidFill>
                  <a:schemeClr val="accent2"/>
                </a:solidFill>
              </a:rPr>
              <a:t>Third level</a:t>
            </a:r>
          </a:p>
          <a:p>
            <a:pPr marL="5945188" lvl="3" indent="-5943600" algn="just">
              <a:spcBef>
                <a:spcPts val="0"/>
              </a:spcBef>
            </a:pPr>
            <a:r>
              <a:rPr lang="en-US">
                <a:solidFill>
                  <a:schemeClr val="accent2"/>
                </a:solidFill>
              </a:rPr>
              <a:t>Fourth level</a:t>
            </a:r>
          </a:p>
          <a:p>
            <a:pPr marL="5945188" lvl="4" indent="-5943600" algn="just">
              <a:spcBef>
                <a:spcPts val="0"/>
              </a:spcBef>
            </a:pPr>
            <a:r>
              <a:rPr lang="en-US">
                <a:solidFill>
                  <a:schemeClr val="accent2"/>
                </a:solidFill>
              </a:rPr>
              <a:t>Fifth level</a:t>
            </a:r>
            <a:endParaRPr lang="en-US" dirty="0"/>
          </a:p>
        </p:txBody>
      </p:sp>
      <p:sp>
        <p:nvSpPr>
          <p:cNvPr id="17" name="Content Placeholder 3"/>
          <p:cNvSpPr>
            <a:spLocks noGrp="1"/>
          </p:cNvSpPr>
          <p:nvPr>
            <p:ph idx="4294967295"/>
          </p:nvPr>
        </p:nvSpPr>
        <p:spPr>
          <a:xfrm>
            <a:off x="7589520" y="2057400"/>
            <a:ext cx="6583680" cy="5257800"/>
          </a:xfrm>
        </p:spPr>
        <p:txBody>
          <a:bodyPr tIns="0"/>
          <a:lstStyle>
            <a:lvl1pPr>
              <a:defRPr>
                <a:solidFill>
                  <a:schemeClr val="tx2">
                    <a:lumMod val="25000"/>
                  </a:schemeClr>
                </a:solidFill>
              </a:defRPr>
            </a:lvl1pPr>
          </a:lstStyle>
          <a:p>
            <a:pPr marL="5945188" lvl="0" indent="-5943600" algn="just">
              <a:spcBef>
                <a:spcPts val="0"/>
              </a:spcBef>
            </a:pPr>
            <a:r>
              <a:rPr lang="en-US">
                <a:solidFill>
                  <a:schemeClr val="accent2"/>
                </a:solidFill>
              </a:rPr>
              <a:t>Edit Master text styles</a:t>
            </a:r>
          </a:p>
          <a:p>
            <a:pPr marL="5945188" lvl="1" indent="-5943600" algn="just">
              <a:spcBef>
                <a:spcPts val="0"/>
              </a:spcBef>
            </a:pPr>
            <a:r>
              <a:rPr lang="en-US">
                <a:solidFill>
                  <a:schemeClr val="accent2"/>
                </a:solidFill>
              </a:rPr>
              <a:t>Second level</a:t>
            </a:r>
          </a:p>
          <a:p>
            <a:pPr marL="5945188" lvl="2" indent="-5943600" algn="just">
              <a:spcBef>
                <a:spcPts val="0"/>
              </a:spcBef>
            </a:pPr>
            <a:r>
              <a:rPr lang="en-US">
                <a:solidFill>
                  <a:schemeClr val="accent2"/>
                </a:solidFill>
              </a:rPr>
              <a:t>Third level</a:t>
            </a:r>
          </a:p>
          <a:p>
            <a:pPr marL="5945188" lvl="3" indent="-5943600" algn="just">
              <a:spcBef>
                <a:spcPts val="0"/>
              </a:spcBef>
            </a:pPr>
            <a:r>
              <a:rPr lang="en-US">
                <a:solidFill>
                  <a:schemeClr val="accent2"/>
                </a:solidFill>
              </a:rPr>
              <a:t>Fourth level</a:t>
            </a:r>
          </a:p>
          <a:p>
            <a:pPr marL="5945188" lvl="4" indent="-5943600" algn="just">
              <a:spcBef>
                <a:spcPts val="0"/>
              </a:spcBef>
            </a:pPr>
            <a:r>
              <a:rPr lang="en-US">
                <a:solidFill>
                  <a:schemeClr val="accent2"/>
                </a:solidFill>
              </a:rPr>
              <a:t>Fifth level</a:t>
            </a:r>
            <a:endParaRPr lang="en-US" dirty="0"/>
          </a:p>
        </p:txBody>
      </p:sp>
      <p:pic>
        <p:nvPicPr>
          <p:cNvPr id="26" name="Picture 2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r>
              <a:rPr lang="en-US"/>
              <a:t>Click icon to add picture</a:t>
            </a:r>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a:t>Click to edit Master title style</a:t>
            </a:r>
            <a:endParaRPr lang="en-US" dirty="0"/>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chemeClr val="accent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7315200" y="0"/>
            <a:ext cx="7315200" cy="8229600"/>
          </a:xfrm>
        </p:spPr>
        <p:txBody>
          <a:bodyPr/>
          <a:lstStyle>
            <a:lvl1pPr>
              <a:defRPr>
                <a:latin typeface="IBM Plex Sans" charset="0"/>
                <a:ea typeface="IBM Plex Sans" charset="0"/>
                <a:cs typeface="IBM Plex Sans" charset="0"/>
              </a:defRPr>
            </a:lvl1pPr>
          </a:lstStyle>
          <a:p>
            <a:r>
              <a:rPr lang="en-US"/>
              <a:t>Click icon to add picture</a:t>
            </a:r>
          </a:p>
        </p:txBody>
      </p:sp>
      <p:sp>
        <p:nvSpPr>
          <p:cNvPr id="2" name="Title 1"/>
          <p:cNvSpPr>
            <a:spLocks noGrp="1"/>
          </p:cNvSpPr>
          <p:nvPr>
            <p:ph type="title"/>
          </p:nvPr>
        </p:nvSpPr>
        <p:spPr>
          <a:xfrm>
            <a:off x="457200" y="685800"/>
            <a:ext cx="6629400" cy="5257800"/>
          </a:xfrm>
        </p:spPr>
        <p:txBody>
          <a:bodyPr>
            <a:noAutofit/>
          </a:bodyPr>
          <a:lstStyle>
            <a:lvl1pPr>
              <a:defRPr sz="5400" b="1"/>
            </a:lvl1pPr>
          </a:lstStyle>
          <a:p>
            <a:r>
              <a:rPr lang="en-US"/>
              <a:t>Click to edit Master title style</a:t>
            </a:r>
            <a:endParaRPr lang="en-US" dirty="0"/>
          </a:p>
        </p:txBody>
      </p:sp>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chemeClr val="bg2"/>
        </a:solidFill>
        <a:effectLst/>
      </p:bgPr>
    </p:bg>
    <p:spTree>
      <p:nvGrpSpPr>
        <p:cNvPr id="1" name=""/>
        <p:cNvGrpSpPr/>
        <p:nvPr/>
      </p:nvGrpSpPr>
      <p:grpSpPr>
        <a:xfrm>
          <a:off x="0" y="0"/>
          <a:ext cx="0" cy="0"/>
          <a:chOff x="0" y="0"/>
          <a:chExt cx="0" cy="0"/>
        </a:xfrm>
      </p:grpSpPr>
      <p:grpSp>
        <p:nvGrpSpPr>
          <p:cNvPr id="20" name="Group 19"/>
          <p:cNvGrpSpPr/>
          <p:nvPr userDrawn="1"/>
        </p:nvGrpSpPr>
        <p:grpSpPr>
          <a:xfrm>
            <a:off x="914400" y="7899655"/>
            <a:ext cx="2713350" cy="220571"/>
            <a:chOff x="914400" y="7899655"/>
            <a:chExt cx="2713350" cy="220571"/>
          </a:xfrm>
        </p:grpSpPr>
        <p:sp>
          <p:nvSpPr>
            <p:cNvPr id="2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a:t>
              </a:r>
              <a:r>
                <a:rPr lang="en-US" sz="400" b="0" i="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2018 IBM Corporation</a:t>
              </a:r>
              <a:r>
                <a:rPr lang="en-US" sz="799" b="0" i="0" baseline="0" dirty="0">
                  <a:solidFill>
                    <a:schemeClr val="tx2">
                      <a:lumMod val="25000"/>
                    </a:schemeClr>
                  </a:solidFill>
                  <a:latin typeface="IBM Plex Sans" charset="0"/>
                  <a:ea typeface="IBM Plex Sans" charset="0"/>
                  <a:cs typeface="IBM Plex Sans" charset="0"/>
                </a:rPr>
                <a:t>              </a:t>
              </a:r>
              <a:r>
                <a:rPr lang="en-US" sz="799" b="0" i="0" dirty="0">
                  <a:solidFill>
                    <a:schemeClr val="tx2">
                      <a:lumMod val="25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2">
                      <a:lumMod val="25000"/>
                    </a:schemeClr>
                  </a:solidFill>
                  <a:latin typeface="IBM Plex Sans" charset="0"/>
                  <a:ea typeface="IBM Plex Sans" charset="0"/>
                  <a:cs typeface="IBM Plex Sans" charset="0"/>
                </a:rPr>
                <a:t> </a:t>
              </a:r>
              <a:fld id="{7C9968D1-C8E5-4FE3-AED4-7D4518C301B3}" type="datetime3">
                <a:rPr lang="en-US" sz="799" b="0" i="0" smtClean="0">
                  <a:solidFill>
                    <a:schemeClr val="tx2">
                      <a:lumMod val="25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2">
                    <a:lumMod val="25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lumMod val="25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2">
                    <a:lumMod val="25000"/>
                  </a:schemeClr>
                </a:solidFill>
                <a:latin typeface="IBM Plex Sans" charset="0"/>
                <a:ea typeface="IBM Plex Sans" charset="0"/>
                <a:cs typeface="IBM Plex Sans" charset="0"/>
              </a:rPr>
              <a:pPr algn="l"/>
              <a:t>‹#›</a:t>
            </a:fld>
            <a:endParaRPr lang="en-US" sz="800" b="0" i="0" dirty="0">
              <a:solidFill>
                <a:schemeClr val="tx2">
                  <a:lumMod val="25000"/>
                </a:schemeClr>
              </a:solidFill>
              <a:latin typeface="IBM Plex Sans" charset="0"/>
              <a:ea typeface="IBM Plex Sans" charset="0"/>
              <a:cs typeface="IBM Plex Sans" charset="0"/>
            </a:endParaRPr>
          </a:p>
        </p:txBody>
      </p:sp>
      <p:sp>
        <p:nvSpPr>
          <p:cNvPr id="11" name="Picture Placeholder 4"/>
          <p:cNvSpPr>
            <a:spLocks noGrp="1"/>
          </p:cNvSpPr>
          <p:nvPr>
            <p:ph type="pic" sz="quarter" idx="10"/>
          </p:nvPr>
        </p:nvSpPr>
        <p:spPr>
          <a:xfrm>
            <a:off x="7315200" y="0"/>
            <a:ext cx="7315200" cy="8229600"/>
          </a:xfrm>
        </p:spPr>
        <p:txBody>
          <a:bodyPr/>
          <a:lstStyle>
            <a:lvl1pPr>
              <a:defRPr>
                <a:solidFill>
                  <a:schemeClr val="tx1"/>
                </a:solidFill>
                <a:latin typeface="IBM Plex Sans" charset="0"/>
                <a:ea typeface="IBM Plex Sans" charset="0"/>
                <a:cs typeface="IBM Plex Sans" charset="0"/>
              </a:defRPr>
            </a:lvl1pPr>
          </a:lstStyle>
          <a:p>
            <a:r>
              <a:rPr lang="en-US"/>
              <a:t>Click icon to add picture</a:t>
            </a:r>
          </a:p>
        </p:txBody>
      </p:sp>
      <p:sp>
        <p:nvSpPr>
          <p:cNvPr id="12" name="Title 1"/>
          <p:cNvSpPr>
            <a:spLocks noGrp="1"/>
          </p:cNvSpPr>
          <p:nvPr>
            <p:ph type="title"/>
          </p:nvPr>
        </p:nvSpPr>
        <p:spPr>
          <a:xfrm>
            <a:off x="457200" y="685800"/>
            <a:ext cx="6629400" cy="5257800"/>
          </a:xfrm>
        </p:spPr>
        <p:txBody>
          <a:bodyPr>
            <a:noAutofit/>
          </a:bodyPr>
          <a:lstStyle>
            <a:lvl1pPr>
              <a:defRPr sz="5400" b="1">
                <a:solidFill>
                  <a:schemeClr val="accent2"/>
                </a:solidFill>
              </a:defRPr>
            </a:lvl1pPr>
          </a:lstStyle>
          <a:p>
            <a:r>
              <a:rPr lang="en-US"/>
              <a:t>Click to edit Master title style</a:t>
            </a:r>
            <a:endParaRPr lang="en-US" dirty="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24560" y="7816175"/>
            <a:ext cx="570972" cy="230561"/>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_dark">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ext uri="{BB962C8B-B14F-4D97-AF65-F5344CB8AC3E}">
        <p14:creationId xmlns:p14="http://schemas.microsoft.com/office/powerpoint/2010/main" val="16176365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End slide_dark">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1928" y="3502152"/>
            <a:ext cx="2263140" cy="841248"/>
          </a:xfrm>
          <a:prstGeom prst="rect">
            <a:avLst/>
          </a:prstGeom>
        </p:spPr>
      </p:pic>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_large type">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a:t>Click to edit Master title style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nd slide_light">
    <p:bg>
      <p:bgPr>
        <a:solidFill>
          <a:schemeClr val="bg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2690" y="3502152"/>
            <a:ext cx="2261616" cy="841248"/>
          </a:xfrm>
          <a:prstGeom prst="rect">
            <a:avLst/>
          </a:prstGeom>
        </p:spPr>
      </p:pic>
    </p:spTree>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318011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1818185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5"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Title and Content">
    <p:bg>
      <p:bgPr>
        <a:solidFill>
          <a:schemeClr val="accent2"/>
        </a:solidFill>
        <a:effectLst/>
      </p:bgPr>
    </p:bg>
    <p:spTree>
      <p:nvGrpSpPr>
        <p:cNvPr id="1" name=""/>
        <p:cNvGrpSpPr/>
        <p:nvPr/>
      </p:nvGrpSpPr>
      <p:grpSpPr>
        <a:xfrm>
          <a:off x="0" y="0"/>
          <a:ext cx="0" cy="0"/>
          <a:chOff x="0" y="0"/>
          <a:chExt cx="0" cy="0"/>
        </a:xfrm>
      </p:grpSpPr>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9"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1"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2-4_Title and Content">
    <p:bg>
      <p:bgPr>
        <a:solidFill>
          <a:schemeClr val="accent2"/>
        </a:solidFill>
        <a:effectLst/>
      </p:bgPr>
    </p:bg>
    <p:spTree>
      <p:nvGrpSpPr>
        <p:cNvPr id="1" name=""/>
        <p:cNvGrpSpPr/>
        <p:nvPr/>
      </p:nvGrpSpPr>
      <p:grpSpPr>
        <a:xfrm>
          <a:off x="0" y="0"/>
          <a:ext cx="0" cy="0"/>
          <a:chOff x="0" y="0"/>
          <a:chExt cx="0" cy="0"/>
        </a:xfrm>
      </p:grpSpPr>
      <p:sp>
        <p:nvSpPr>
          <p:cNvPr id="19" name="Rectangle 18"/>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vert="horz" lIns="0" tIns="0" rIns="0" bIns="0" rtlCol="0" anchor="t">
            <a:noAutofit/>
          </a:bodyPr>
          <a:lstStyle>
            <a:lvl1pPr>
              <a:defRPr lang="en-US" sz="1600" dirty="0">
                <a:solidFill>
                  <a:schemeClr val="accent1"/>
                </a:solidFill>
              </a:defRPr>
            </a:lvl1pPr>
          </a:lstStyle>
          <a:p>
            <a:pPr lvl="0"/>
            <a:r>
              <a:rPr lang="en-US" dirty="0"/>
              <a:t>Click to edit Master text styles</a:t>
            </a:r>
          </a:p>
        </p:txBody>
      </p:sp>
      <p:sp>
        <p:nvSpPr>
          <p:cNvPr id="17"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8"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4"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20" name="Picture 1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3_Title and Content">
    <p:spTree>
      <p:nvGrpSpPr>
        <p:cNvPr id="1" name=""/>
        <p:cNvGrpSpPr/>
        <p:nvPr/>
      </p:nvGrpSpPr>
      <p:grpSpPr>
        <a:xfrm>
          <a:off x="0" y="0"/>
          <a:ext cx="0" cy="0"/>
          <a:chOff x="0" y="0"/>
          <a:chExt cx="0" cy="0"/>
        </a:xfrm>
      </p:grpSpPr>
      <p:sp>
        <p:nvSpPr>
          <p:cNvPr id="22" name="Rectangle 21"/>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10" name="Rectangle 9"/>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4572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29" name="Text Placeholder 23"/>
          <p:cNvSpPr>
            <a:spLocks noGrp="1"/>
          </p:cNvSpPr>
          <p:nvPr>
            <p:ph type="body" sz="quarter" idx="14" hasCustomPrompt="1"/>
          </p:nvPr>
        </p:nvSpPr>
        <p:spPr>
          <a:xfrm>
            <a:off x="457200" y="7342632"/>
            <a:ext cx="662940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4" name="Group 13"/>
          <p:cNvGrpSpPr/>
          <p:nvPr userDrawn="1"/>
        </p:nvGrpSpPr>
        <p:grpSpPr>
          <a:xfrm>
            <a:off x="914400" y="7899655"/>
            <a:ext cx="2713350" cy="220571"/>
            <a:chOff x="914400" y="7899655"/>
            <a:chExt cx="2713350" cy="220571"/>
          </a:xfrm>
        </p:grpSpPr>
        <p:sp>
          <p:nvSpPr>
            <p:cNvPr id="15"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over_large type">
    <p:bg>
      <p:bgPr>
        <a:solidFill>
          <a:schemeClr val="accent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2227" y="7541839"/>
            <a:ext cx="570973"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lvl1pPr>
          </a:lstStyle>
          <a:p>
            <a:r>
              <a:rPr lang="en-US"/>
              <a:t>Click to edit Master title style</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6"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6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6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pic>
        <p:nvPicPr>
          <p:cNvPr id="14" name="Picture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2-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0"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2-8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3" name="Text Placeholder 23"/>
          <p:cNvSpPr>
            <a:spLocks noGrp="1"/>
          </p:cNvSpPr>
          <p:nvPr>
            <p:ph type="body" sz="quarter" idx="14" hasCustomPrompt="1"/>
          </p:nvPr>
        </p:nvSpPr>
        <p:spPr>
          <a:xfrm>
            <a:off x="457200" y="7315200"/>
            <a:ext cx="3017521" cy="484632"/>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9_Title and Content">
    <p:spTree>
      <p:nvGrpSpPr>
        <p:cNvPr id="1" name=""/>
        <p:cNvGrpSpPr/>
        <p:nvPr/>
      </p:nvGrpSpPr>
      <p:grpSpPr>
        <a:xfrm>
          <a:off x="0" y="0"/>
          <a:ext cx="0" cy="0"/>
          <a:chOff x="0" y="0"/>
          <a:chExt cx="0" cy="0"/>
        </a:xfrm>
      </p:grpSpPr>
      <p:sp>
        <p:nvSpPr>
          <p:cNvPr id="6" name="Rectangle 5"/>
          <p:cNvSpPr/>
          <p:nvPr userDrawn="1"/>
        </p:nvSpPr>
        <p:spPr>
          <a:xfrm flipH="1">
            <a:off x="0" y="127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658368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5"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6"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10_Title and Content">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tx1"/>
              </a:solidFill>
              <a:latin typeface="Arial Regular" charset="0"/>
            </a:endParaRPr>
          </a:p>
        </p:txBody>
      </p:sp>
      <p:sp>
        <p:nvSpPr>
          <p:cNvPr id="2" name="Title 1"/>
          <p:cNvSpPr>
            <a:spLocks noGrp="1"/>
          </p:cNvSpPr>
          <p:nvPr>
            <p:ph type="title"/>
          </p:nvPr>
        </p:nvSpPr>
        <p:spPr/>
        <p:txBody>
          <a:bodyPr>
            <a:noAutofit/>
          </a:bodyPr>
          <a:lstStyle>
            <a:lvl1pPr>
              <a:defRPr>
                <a:solidFill>
                  <a:schemeClr val="tx1"/>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tx1">
                    <a:alpha val="6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2-10_Title and Content">
    <p:bg>
      <p:bgPr>
        <a:solidFill>
          <a:schemeClr val="accent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ver_large type">
    <p:bg>
      <p:bgPr>
        <a:solidFill>
          <a:schemeClr val="bg2"/>
        </a:solidFill>
        <a:effectLst/>
      </p:bgPr>
    </p:bg>
    <p:spTree>
      <p:nvGrpSpPr>
        <p:cNvPr id="1" name=""/>
        <p:cNvGrpSpPr/>
        <p:nvPr/>
      </p:nvGrpSpPr>
      <p:grpSpPr>
        <a:xfrm>
          <a:off x="0" y="0"/>
          <a:ext cx="0" cy="0"/>
          <a:chOff x="0" y="0"/>
          <a:chExt cx="0" cy="0"/>
        </a:xfrm>
      </p:grpSpPr>
      <p:cxnSp>
        <p:nvCxnSpPr>
          <p:cNvPr id="4" name="Straight Connector 3"/>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2228" y="7541839"/>
            <a:ext cx="570972" cy="230561"/>
          </a:xfrm>
          <a:prstGeom prst="rect">
            <a:avLst/>
          </a:prstGeom>
        </p:spPr>
      </p:pic>
      <p:sp>
        <p:nvSpPr>
          <p:cNvPr id="11" name="Title 10"/>
          <p:cNvSpPr>
            <a:spLocks noGrp="1"/>
          </p:cNvSpPr>
          <p:nvPr>
            <p:ph type="title"/>
          </p:nvPr>
        </p:nvSpPr>
        <p:spPr>
          <a:xfrm>
            <a:off x="4114800" y="411480"/>
            <a:ext cx="10058400" cy="5760720"/>
          </a:xfrm>
        </p:spPr>
        <p:txBody>
          <a:bodyPr>
            <a:noAutofit/>
          </a:bodyPr>
          <a:lstStyle>
            <a:lvl1pPr>
              <a:defRPr sz="5400" b="1">
                <a:solidFill>
                  <a:schemeClr val="tx1"/>
                </a:solidFill>
              </a:defRPr>
            </a:lvl1pPr>
          </a:lstStyle>
          <a:p>
            <a:r>
              <a:rPr lang="en-US"/>
              <a:t>Click to edit Master title style</a:t>
            </a:r>
            <a:endParaRPr 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2-10_Title and Content">
    <p:bg>
      <p:bgPr>
        <a:solidFill>
          <a:schemeClr val="bg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2-10_Title and Content">
    <p:bg>
      <p:bgPr>
        <a:solidFill>
          <a:schemeClr val="tx2"/>
        </a:solidFill>
        <a:effectLst/>
      </p:bgPr>
    </p:bg>
    <p:spTree>
      <p:nvGrpSpPr>
        <p:cNvPr id="1" name=""/>
        <p:cNvGrpSpPr/>
        <p:nvPr/>
      </p:nvGrpSpPr>
      <p:grpSpPr>
        <a:xfrm>
          <a:off x="0" y="0"/>
          <a:ext cx="0" cy="0"/>
          <a:chOff x="0" y="0"/>
          <a:chExt cx="0" cy="0"/>
        </a:xfrm>
      </p:grpSpPr>
      <p:sp>
        <p:nvSpPr>
          <p:cNvPr id="4" name="Rectangle 3"/>
          <p:cNvSpPr/>
          <p:nvPr userDrawn="1"/>
        </p:nvSpPr>
        <p:spPr>
          <a:xfrm flipH="1">
            <a:off x="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solidFill>
                <a:schemeClr val="bg2"/>
              </a:solidFill>
              <a:latin typeface="Arial Regular" charset="0"/>
            </a:endParaRPr>
          </a:p>
        </p:txBody>
      </p:sp>
      <p:sp>
        <p:nvSpPr>
          <p:cNvPr id="2" name="Title 1"/>
          <p:cNvSpPr>
            <a:spLocks noGrp="1"/>
          </p:cNvSpPr>
          <p:nvPr>
            <p:ph type="title"/>
          </p:nvPr>
        </p:nvSpPr>
        <p:spPr/>
        <p:txBody>
          <a:bodyPr>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tIns="0" anchor="b"/>
          <a:lstStyle>
            <a:lvl1pPr>
              <a:defRPr sz="800" b="0">
                <a:solidFill>
                  <a:schemeClr val="bg2"/>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a:t>
              </a:r>
              <a:r>
                <a:rPr lang="en-US" sz="400" b="0" i="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2018 IBM Corporation</a:t>
              </a:r>
              <a:r>
                <a:rPr lang="en-US" sz="799" b="0" i="0" baseline="0" dirty="0">
                  <a:solidFill>
                    <a:schemeClr val="bg2"/>
                  </a:solidFill>
                  <a:latin typeface="IBM Plex Sans" charset="0"/>
                  <a:ea typeface="IBM Plex Sans" charset="0"/>
                  <a:cs typeface="IBM Plex Sans" charset="0"/>
                </a:rPr>
                <a:t>              </a:t>
              </a:r>
              <a:r>
                <a:rPr lang="en-US" sz="799" b="0" i="0" dirty="0">
                  <a:solidFill>
                    <a:schemeClr val="bg2"/>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solidFill>
                  <a:latin typeface="IBM Plex Sans" charset="0"/>
                  <a:ea typeface="IBM Plex Sans" charset="0"/>
                  <a:cs typeface="IBM Plex Sans" charset="0"/>
                </a:rPr>
                <a:t> </a:t>
              </a:r>
              <a:fld id="{7C9968D1-C8E5-4FE3-AED4-7D4518C301B3}" type="datetime3">
                <a:rPr lang="en-US" sz="7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solidFill>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72" name="Content Placeholder 2"/>
          <p:cNvSpPr>
            <a:spLocks noGrp="1"/>
          </p:cNvSpPr>
          <p:nvPr>
            <p:ph idx="1"/>
          </p:nvPr>
        </p:nvSpPr>
        <p:spPr>
          <a:xfrm>
            <a:off x="454858" y="2057400"/>
            <a:ext cx="658368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73" name="Content Placeholder 2"/>
          <p:cNvSpPr>
            <a:spLocks noGrp="1"/>
          </p:cNvSpPr>
          <p:nvPr>
            <p:ph idx="13"/>
          </p:nvPr>
        </p:nvSpPr>
        <p:spPr>
          <a:xfrm>
            <a:off x="7589520" y="2057400"/>
            <a:ext cx="6583680" cy="5257800"/>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2-9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198" y="685800"/>
            <a:ext cx="13716000" cy="1143000"/>
          </a:xfrm>
        </p:spPr>
        <p:txBody>
          <a:bodyPr>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7963862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2-1_Title and Content">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5"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124"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5164355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2-2_Title and Content">
    <p:bg>
      <p:bgPr>
        <a:solidFill>
          <a:schemeClr val="accent2"/>
        </a:solidFill>
        <a:effectLst/>
      </p:bgPr>
    </p:bg>
    <p:spTree>
      <p:nvGrpSpPr>
        <p:cNvPr id="1" name=""/>
        <p:cNvGrpSpPr/>
        <p:nvPr/>
      </p:nvGrpSpPr>
      <p:grpSpPr>
        <a:xfrm>
          <a:off x="0" y="0"/>
          <a:ext cx="0" cy="0"/>
          <a:chOff x="0" y="0"/>
          <a:chExt cx="0" cy="0"/>
        </a:xfrm>
      </p:grpSpPr>
      <p:sp>
        <p:nvSpPr>
          <p:cNvPr id="6" name="Rectangle 5"/>
          <p:cNvSpPr/>
          <p:nvPr userDrawn="1"/>
        </p:nvSpPr>
        <p:spPr>
          <a:xfrm>
            <a:off x="0" y="2057400"/>
            <a:ext cx="14630400" cy="6172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tIns="0">
            <a:noAutofit/>
          </a:bodyPr>
          <a:lstStyle>
            <a:lvl1pPr>
              <a:defRPr sz="1600">
                <a:solidFill>
                  <a:schemeClr val="accent1">
                    <a:lumMod val="40000"/>
                    <a:lumOff val="60000"/>
                  </a:schemeClr>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5" name="Text Placeholder 23"/>
          <p:cNvSpPr>
            <a:spLocks noGrp="1"/>
          </p:cNvSpPr>
          <p:nvPr>
            <p:ph type="body" sz="quarter" idx="12" hasCustomPrompt="1"/>
          </p:nvPr>
        </p:nvSpPr>
        <p:spPr>
          <a:xfrm>
            <a:off x="454858" y="7342632"/>
            <a:ext cx="6583680" cy="457200"/>
          </a:xfrm>
        </p:spPr>
        <p:txBody>
          <a:bodyPr tIns="0" anchor="b"/>
          <a:lstStyle>
            <a:lvl1pPr>
              <a:defRPr sz="800" b="0">
                <a:solidFill>
                  <a:schemeClr val="bg2">
                    <a:alpha val="70000"/>
                  </a:schemeClr>
                </a:solidFill>
              </a:defRPr>
            </a:lvl1pPr>
            <a:lvl2pPr>
              <a:defRPr sz="900"/>
            </a:lvl2pPr>
            <a:lvl3pPr>
              <a:defRPr sz="900"/>
            </a:lvl3pPr>
            <a:lvl4pPr>
              <a:defRPr sz="900"/>
            </a:lvl4pPr>
            <a:lvl5pPr>
              <a:defRPr sz="900"/>
            </a:lvl5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2" name="Content Placeholder 2"/>
          <p:cNvSpPr>
            <a:spLocks noGrp="1"/>
          </p:cNvSpPr>
          <p:nvPr>
            <p:ph idx="1"/>
          </p:nvPr>
        </p:nvSpPr>
        <p:spPr>
          <a:xfrm>
            <a:off x="454858" y="2057400"/>
            <a:ext cx="13716000" cy="5257800"/>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8" name="Title 1"/>
          <p:cNvSpPr>
            <a:spLocks noGrp="1"/>
          </p:cNvSpPr>
          <p:nvPr>
            <p:ph type="title"/>
          </p:nvPr>
        </p:nvSpPr>
        <p:spPr>
          <a:xfrm>
            <a:off x="457200" y="685800"/>
            <a:ext cx="13716000" cy="1143000"/>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96384763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2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3-2_Title and Content">
    <p:bg>
      <p:bgPr>
        <a:solidFill>
          <a:schemeClr val="tx2"/>
        </a:solidFill>
        <a:effectLst/>
      </p:bgPr>
    </p:bg>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_full photo">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14630400" cy="8229600"/>
          </a:xfrm>
        </p:spPr>
        <p:txBody>
          <a:bodyPr/>
          <a:lstStyle/>
          <a:p>
            <a:r>
              <a:rPr lang="en-US"/>
              <a:t>Click icon to add picture</a:t>
            </a:r>
          </a:p>
        </p:txBody>
      </p:sp>
      <p:sp>
        <p:nvSpPr>
          <p:cNvPr id="11" name="Title 10"/>
          <p:cNvSpPr>
            <a:spLocks noGrp="1"/>
          </p:cNvSpPr>
          <p:nvPr>
            <p:ph type="title"/>
          </p:nvPr>
        </p:nvSpPr>
        <p:spPr>
          <a:xfrm>
            <a:off x="4114800" y="411480"/>
            <a:ext cx="10058400" cy="3383280"/>
          </a:xfrm>
        </p:spPr>
        <p:txBody>
          <a:bodyPr>
            <a:noAutofit/>
          </a:bodyPr>
          <a:lstStyle>
            <a:lvl1pPr>
              <a:defRPr sz="5400" b="1">
                <a:latin typeface="IBM Plex Sans" panose="020B0503050000000000" pitchFamily="34" charset="0"/>
                <a:ea typeface="IBM Plex Sans" panose="020B0503050000000000" pitchFamily="34" charset="0"/>
                <a:cs typeface="Arial" charset="0"/>
              </a:defRPr>
            </a:lvl1pPr>
          </a:lstStyle>
          <a:p>
            <a:r>
              <a:rPr lang="en-US"/>
              <a:t>Click to edit Master title style</a:t>
            </a:r>
            <a:endParaRPr lang="en-US" dirty="0"/>
          </a:p>
        </p:txBody>
      </p:sp>
      <p:cxnSp>
        <p:nvCxnSpPr>
          <p:cNvPr id="4" name="Straight Connector 3"/>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597147" y="7541839"/>
            <a:ext cx="570973" cy="230561"/>
          </a:xfrm>
          <a:prstGeom prst="rect">
            <a:avLst/>
          </a:prstGeom>
        </p:spPr>
      </p:pic>
    </p:spTree>
    <p:extLst>
      <p:ext uri="{BB962C8B-B14F-4D97-AF65-F5344CB8AC3E}">
        <p14:creationId xmlns:p14="http://schemas.microsoft.com/office/powerpoint/2010/main" val="19911524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7"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3-1_Title and Content">
    <p:spTree>
      <p:nvGrpSpPr>
        <p:cNvPr id="1" name=""/>
        <p:cNvGrpSpPr/>
        <p:nvPr/>
      </p:nvGrpSpPr>
      <p:grpSpPr>
        <a:xfrm>
          <a:off x="0" y="0"/>
          <a:ext cx="0" cy="0"/>
          <a:chOff x="0" y="0"/>
          <a:chExt cx="0" cy="0"/>
        </a:xfrm>
      </p:grpSpPr>
      <p:sp>
        <p:nvSpPr>
          <p:cNvPr id="6" name="Rectangle 5"/>
          <p:cNvSpPr/>
          <p:nvPr userDrawn="1"/>
        </p:nvSpPr>
        <p:spPr>
          <a:xfrm flipV="1">
            <a:off x="0" y="0"/>
            <a:ext cx="14630400" cy="2057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hasCustomPrompt="1"/>
          </p:nvPr>
        </p:nvSpPr>
        <p:spPr>
          <a:xfrm>
            <a:off x="454858"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8342"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72329559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5"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47316645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4_Title and Content">
    <p:spTree>
      <p:nvGrpSpPr>
        <p:cNvPr id="1" name=""/>
        <p:cNvGrpSpPr/>
        <p:nvPr/>
      </p:nvGrpSpPr>
      <p:grpSpPr>
        <a:xfrm>
          <a:off x="0" y="0"/>
          <a:ext cx="0" cy="0"/>
          <a:chOff x="0" y="0"/>
          <a:chExt cx="0" cy="0"/>
        </a:xfrm>
      </p:grpSpPr>
      <p:sp>
        <p:nvSpPr>
          <p:cNvPr id="10" name="Rectangle 9"/>
          <p:cNvSpPr/>
          <p:nvPr userDrawn="1"/>
        </p:nvSpPr>
        <p:spPr>
          <a:xfrm flipV="1">
            <a:off x="0" y="0"/>
            <a:ext cx="14630400" cy="2057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6"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67"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6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9" name="Content Placeholder 2"/>
          <p:cNvSpPr>
            <a:spLocks noGrp="1"/>
          </p:cNvSpPr>
          <p:nvPr>
            <p:ph idx="1"/>
          </p:nvPr>
        </p:nvSpPr>
        <p:spPr>
          <a:xfrm>
            <a:off x="4572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2"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3"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3-5_Title and Content">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7" name="Text Placeholder 23"/>
          <p:cNvSpPr>
            <a:spLocks noGrp="1"/>
          </p:cNvSpPr>
          <p:nvPr>
            <p:ph type="body" sz="quarter" idx="14" hasCustomPrompt="1"/>
          </p:nvPr>
        </p:nvSpPr>
        <p:spPr>
          <a:xfrm>
            <a:off x="457200" y="7342632"/>
            <a:ext cx="6583680" cy="457200"/>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66" name="Content Placeholder 2"/>
          <p:cNvSpPr>
            <a:spLocks noGrp="1"/>
          </p:cNvSpPr>
          <p:nvPr>
            <p:ph idx="1"/>
          </p:nvPr>
        </p:nvSpPr>
        <p:spPr>
          <a:xfrm>
            <a:off x="454858" y="2057400"/>
            <a:ext cx="1371600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8"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2618648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_small type_dark">
    <p:spTree>
      <p:nvGrpSpPr>
        <p:cNvPr id="1" name=""/>
        <p:cNvGrpSpPr/>
        <p:nvPr/>
      </p:nvGrpSpPr>
      <p:grpSpPr>
        <a:xfrm>
          <a:off x="0" y="0"/>
          <a:ext cx="0" cy="0"/>
          <a:chOff x="0" y="0"/>
          <a:chExt cx="0" cy="0"/>
        </a:xfrm>
      </p:grpSpPr>
      <p:sp>
        <p:nvSpPr>
          <p:cNvPr id="11"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a:t>Click to edit Master title style</a:t>
            </a:r>
            <a:endParaRPr lang="en-US" dirty="0"/>
          </a:p>
        </p:txBody>
      </p:sp>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3_3-2_Title and Content">
    <p:bg>
      <p:bgPr>
        <a:solidFill>
          <a:schemeClr val="tx2"/>
        </a:solidFill>
        <a:effectLst/>
      </p:bgPr>
    </p:bg>
    <p:spTree>
      <p:nvGrpSpPr>
        <p:cNvPr id="1" name=""/>
        <p:cNvGrpSpPr/>
        <p:nvPr/>
      </p:nvGrpSpPr>
      <p:grpSpPr>
        <a:xfrm>
          <a:off x="0" y="0"/>
          <a:ext cx="0" cy="0"/>
          <a:chOff x="0" y="0"/>
          <a:chExt cx="0" cy="0"/>
        </a:xfrm>
      </p:grpSpPr>
      <p:sp>
        <p:nvSpPr>
          <p:cNvPr id="11"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12"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7_Title and Content">
    <p:spTree>
      <p:nvGrpSpPr>
        <p:cNvPr id="1" name=""/>
        <p:cNvGrpSpPr/>
        <p:nvPr/>
      </p:nvGrpSpPr>
      <p:grpSpPr>
        <a:xfrm>
          <a:off x="0" y="0"/>
          <a:ext cx="0" cy="0"/>
          <a:chOff x="0" y="0"/>
          <a:chExt cx="0" cy="0"/>
        </a:xfrm>
      </p:grpSpPr>
      <p:sp>
        <p:nvSpPr>
          <p:cNvPr id="4" name="Rectangle 3"/>
          <p:cNvSpPr/>
          <p:nvPr userDrawn="1"/>
        </p:nvSpPr>
        <p:spPr>
          <a:xfrm>
            <a:off x="3657600" y="0"/>
            <a:ext cx="109728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1"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3"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5"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6"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9"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3_3-7_Title and Content">
    <p:spTree>
      <p:nvGrpSpPr>
        <p:cNvPr id="1" name=""/>
        <p:cNvGrpSpPr/>
        <p:nvPr/>
      </p:nvGrpSpPr>
      <p:grpSpPr>
        <a:xfrm>
          <a:off x="0" y="0"/>
          <a:ext cx="0" cy="0"/>
          <a:chOff x="0" y="0"/>
          <a:chExt cx="0" cy="0"/>
        </a:xfrm>
      </p:grpSpPr>
      <p:sp>
        <p:nvSpPr>
          <p:cNvPr id="11" name="Rectangle 10"/>
          <p:cNvSpPr/>
          <p:nvPr userDrawn="1"/>
        </p:nvSpPr>
        <p:spPr>
          <a:xfrm>
            <a:off x="3657600" y="0"/>
            <a:ext cx="109728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15" name="Footer Placeholder 3"/>
          <p:cNvSpPr txBox="1">
            <a:spLocks/>
          </p:cNvSpPr>
          <p:nvPr userDrawn="1"/>
        </p:nvSpPr>
        <p:spPr>
          <a:xfrm>
            <a:off x="3900487" y="7900415"/>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2">
                    <a:alpha val="60000"/>
                  </a:schemeClr>
                </a:solidFill>
                <a:latin typeface="IBM Plex Sans" charset="0"/>
                <a:ea typeface="IBM Plex Sans" charset="0"/>
                <a:cs typeface="IBM Plex Sans" charset="0"/>
              </a:rPr>
              <a:t>IBM Services</a:t>
            </a:r>
          </a:p>
        </p:txBody>
      </p:sp>
      <p:sp>
        <p:nvSpPr>
          <p:cNvPr id="16" name="Content Placeholder 2"/>
          <p:cNvSpPr>
            <a:spLocks noGrp="1"/>
          </p:cNvSpPr>
          <p:nvPr>
            <p:ph idx="10"/>
          </p:nvPr>
        </p:nvSpPr>
        <p:spPr>
          <a:xfrm>
            <a:off x="74676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7" name="Content Placeholder 2"/>
          <p:cNvSpPr>
            <a:spLocks noGrp="1"/>
          </p:cNvSpPr>
          <p:nvPr>
            <p:ph idx="12"/>
          </p:nvPr>
        </p:nvSpPr>
        <p:spPr>
          <a:xfrm>
            <a:off x="39624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8" name="Content Placeholder 2"/>
          <p:cNvSpPr>
            <a:spLocks noGrp="1"/>
          </p:cNvSpPr>
          <p:nvPr>
            <p:ph idx="13"/>
          </p:nvPr>
        </p:nvSpPr>
        <p:spPr>
          <a:xfrm>
            <a:off x="10972800" y="2057400"/>
            <a:ext cx="3200400" cy="5257800"/>
          </a:xfrm>
        </p:spPr>
        <p:txBody>
          <a:bodyPr lIns="0" tIns="22860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8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2" name="Group 11"/>
          <p:cNvGrpSpPr/>
          <p:nvPr userDrawn="1"/>
        </p:nvGrpSpPr>
        <p:grpSpPr>
          <a:xfrm>
            <a:off x="914400" y="7899655"/>
            <a:ext cx="2713350" cy="220571"/>
            <a:chOff x="914400" y="7899655"/>
            <a:chExt cx="2713350" cy="220571"/>
          </a:xfrm>
        </p:grpSpPr>
        <p:sp>
          <p:nvSpPr>
            <p:cNvPr id="13"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8"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9"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3"/>
          </p:nvPr>
        </p:nvSpPr>
        <p:spPr>
          <a:xfrm>
            <a:off x="109728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3-9_Title and Content">
    <p:spTree>
      <p:nvGrpSpPr>
        <p:cNvPr id="1" name=""/>
        <p:cNvGrpSpPr/>
        <p:nvPr/>
      </p:nvGrpSpPr>
      <p:grpSpPr>
        <a:xfrm>
          <a:off x="0" y="0"/>
          <a:ext cx="0" cy="0"/>
          <a:chOff x="0" y="0"/>
          <a:chExt cx="0" cy="0"/>
        </a:xfrm>
      </p:grpSpPr>
      <p:sp>
        <p:nvSpPr>
          <p:cNvPr id="4" name="Rectangle 3"/>
          <p:cNvSpPr/>
          <p:nvPr userDrawn="1"/>
        </p:nvSpPr>
        <p:spPr>
          <a:xfrm flipH="1">
            <a:off x="0" y="0"/>
            <a:ext cx="36576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a:xfrm>
            <a:off x="457200" y="2057400"/>
            <a:ext cx="2971800" cy="3657600"/>
          </a:xfrm>
        </p:spPr>
        <p:txBody>
          <a:bodyPr tIns="228600">
            <a:noAutofit/>
          </a:body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1" name="Content Placeholder 2"/>
          <p:cNvSpPr>
            <a:spLocks noGrp="1"/>
          </p:cNvSpPr>
          <p:nvPr>
            <p:ph idx="13"/>
          </p:nvPr>
        </p:nvSpPr>
        <p:spPr>
          <a:xfrm>
            <a:off x="10972800" y="0"/>
            <a:ext cx="3657600" cy="8229600"/>
          </a:xfrm>
        </p:spPr>
        <p:txBody>
          <a:bodyPr lIns="228600" tIns="2057400" rIns="9144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endParaRPr lang="en-US" dirty="0"/>
          </a:p>
        </p:txBody>
      </p:sp>
      <p:sp>
        <p:nvSpPr>
          <p:cNvPr id="17" name="Text Placeholder 23"/>
          <p:cNvSpPr>
            <a:spLocks noGrp="1"/>
          </p:cNvSpPr>
          <p:nvPr>
            <p:ph type="body" sz="quarter" idx="15" hasCustomPrompt="1"/>
          </p:nvPr>
        </p:nvSpPr>
        <p:spPr>
          <a:xfrm>
            <a:off x="457200" y="7315200"/>
            <a:ext cx="3017521" cy="484632"/>
          </a:xfr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grpSp>
        <p:nvGrpSpPr>
          <p:cNvPr id="13" name="Group 12"/>
          <p:cNvGrpSpPr/>
          <p:nvPr userDrawn="1"/>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
        <p:nvSpPr>
          <p:cNvPr id="19" name="Content Placeholder 2"/>
          <p:cNvSpPr>
            <a:spLocks noGrp="1"/>
          </p:cNvSpPr>
          <p:nvPr>
            <p:ph idx="10"/>
          </p:nvPr>
        </p:nvSpPr>
        <p:spPr>
          <a:xfrm>
            <a:off x="74676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20" name="Content Placeholder 2"/>
          <p:cNvSpPr>
            <a:spLocks noGrp="1"/>
          </p:cNvSpPr>
          <p:nvPr>
            <p:ph idx="12"/>
          </p:nvPr>
        </p:nvSpPr>
        <p:spPr>
          <a:xfrm>
            <a:off x="3962400" y="2057400"/>
            <a:ext cx="3200400" cy="5257800"/>
          </a:xfrm>
        </p:spPr>
        <p:txBody>
          <a:bodyPr lIns="0" tIns="22860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3-10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0"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9"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3"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4"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4" name="Rectangle 3"/>
          <p:cNvSpPr/>
          <p:nvPr userDrawn="1"/>
        </p:nvSpPr>
        <p:spPr>
          <a:xfrm>
            <a:off x="7315200" y="0"/>
            <a:ext cx="7315200" cy="822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2" name="Title 1"/>
          <p:cNvSpPr>
            <a:spLocks noGrp="1"/>
          </p:cNvSpPr>
          <p:nvPr>
            <p:ph type="title"/>
          </p:nvPr>
        </p:nvSpPr>
        <p:spPr/>
        <p:txBody>
          <a:bodyPr>
            <a:noAutofit/>
          </a:bodyPr>
          <a:lstStyle/>
          <a:p>
            <a:r>
              <a:rPr lang="en-US" dirty="0"/>
              <a:t>Click to edit Master title style</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3606824" y="7818135"/>
            <a:ext cx="566118" cy="228601"/>
          </a:xfrm>
          <a:prstGeom prst="rect">
            <a:avLst/>
          </a:prstGeom>
        </p:spPr>
      </p:pic>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25" y="7818135"/>
            <a:ext cx="566116" cy="228600"/>
          </a:xfrm>
          <a:prstGeom prst="rect">
            <a:avLst/>
          </a:prstGeom>
        </p:spPr>
      </p:pic>
      <p:sp>
        <p:nvSpPr>
          <p:cNvPr id="11" name="Text Placeholder 4"/>
          <p:cNvSpPr>
            <a:spLocks noGrp="1"/>
          </p:cNvSpPr>
          <p:nvPr>
            <p:ph type="body" sz="quarter" idx="11"/>
          </p:nvPr>
        </p:nvSpPr>
        <p:spPr>
          <a:xfrm>
            <a:off x="457200" y="265176"/>
            <a:ext cx="6583680" cy="274320"/>
          </a:xfrm>
        </p:spPr>
        <p:txBody>
          <a:bodyPr lIns="0" tIns="0" rIns="0">
            <a:noAutofit/>
          </a:bodyPr>
          <a:lstStyle>
            <a:lvl1pPr>
              <a:defRPr sz="1600">
                <a:solidFill>
                  <a:schemeClr val="accent1"/>
                </a:solidFill>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14" name="Content Placeholder 2"/>
          <p:cNvSpPr>
            <a:spLocks noGrp="1"/>
          </p:cNvSpPr>
          <p:nvPr>
            <p:ph idx="1"/>
          </p:nvPr>
        </p:nvSpPr>
        <p:spPr>
          <a:xfrm>
            <a:off x="454858" y="2057400"/>
            <a:ext cx="6583680" cy="5257800"/>
          </a:xfrm>
        </p:spPr>
        <p:txBody>
          <a:bodyPr lIns="0" rIns="0">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p:txBody>
      </p:sp>
      <p:sp>
        <p:nvSpPr>
          <p:cNvPr id="15" name="Content Placeholder 2"/>
          <p:cNvSpPr>
            <a:spLocks noGrp="1"/>
          </p:cNvSpPr>
          <p:nvPr>
            <p:ph idx="13"/>
          </p:nvPr>
        </p:nvSpPr>
        <p:spPr>
          <a:xfrm>
            <a:off x="7589520" y="2057400"/>
            <a:ext cx="6583680" cy="5257800"/>
          </a:xfrm>
        </p:spPr>
        <p:txBody>
          <a:bodyPr lIns="0" rIns="0">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12" name="Text Placeholder 23"/>
          <p:cNvSpPr>
            <a:spLocks noGrp="1"/>
          </p:cNvSpPr>
          <p:nvPr>
            <p:ph type="body" sz="quarter" idx="14" hasCustomPrompt="1"/>
          </p:nvPr>
        </p:nvSpPr>
        <p:spPr>
          <a:xfrm>
            <a:off x="457200" y="7342632"/>
            <a:ext cx="6583680" cy="457200"/>
          </a:xfrm>
          <a:prstGeom prst="rect">
            <a:avLst/>
          </a:prstGeom>
        </p:spPr>
        <p:txBody>
          <a:bodyPr vert="horz" lIns="0" tIns="0" rIns="0" bIns="0" rtlCol="0" anchor="b">
            <a:noAutofit/>
          </a:bodyPr>
          <a:lstStyle>
            <a:lvl1pPr>
              <a:defRPr lang="en-US" sz="800" dirty="0" smtClean="0">
                <a:solidFill>
                  <a:schemeClr val="tx1">
                    <a:alpha val="70000"/>
                  </a:schemeClr>
                </a:solidFill>
              </a:defRPr>
            </a:lvl1pPr>
          </a:lstStyle>
          <a:p>
            <a:pPr lvl="0"/>
            <a:r>
              <a:rPr lang="en-US" dirty="0"/>
              <a:t>Source: Edit source here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over_small type_dark">
    <p:bg>
      <p:bgPr>
        <a:solidFill>
          <a:schemeClr val="accent2"/>
        </a:solidFill>
        <a:effectLst/>
      </p:bgPr>
    </p:bg>
    <p:spTree>
      <p:nvGrpSpPr>
        <p:cNvPr id="1" name=""/>
        <p:cNvGrpSpPr/>
        <p:nvPr/>
      </p:nvGrpSpPr>
      <p:grpSpPr>
        <a:xfrm>
          <a:off x="0" y="0"/>
          <a:ext cx="0" cy="0"/>
          <a:chOff x="0" y="0"/>
          <a:chExt cx="0" cy="0"/>
        </a:xfrm>
      </p:grpSpPr>
      <p:cxnSp>
        <p:nvCxnSpPr>
          <p:cNvPr id="15" name="Straight Connector 14"/>
          <p:cNvCxnSpPr/>
          <p:nvPr userDrawn="1"/>
        </p:nvCxnSpPr>
        <p:spPr>
          <a:xfrm>
            <a:off x="18288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5" name="Picture 4"/>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3" cy="230561"/>
          </a:xfrm>
          <a:prstGeom prst="rect">
            <a:avLst/>
          </a:prstGeom>
        </p:spPr>
      </p:pic>
      <p:cxnSp>
        <p:nvCxnSpPr>
          <p:cNvPr id="19" name="Straight Connector 18"/>
          <p:cNvCxnSpPr/>
          <p:nvPr userDrawn="1"/>
        </p:nvCxnSpPr>
        <p:spPr>
          <a:xfrm>
            <a:off x="5943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515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36576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0" name="Title 10"/>
          <p:cNvSpPr>
            <a:spLocks noGrp="1"/>
          </p:cNvSpPr>
          <p:nvPr>
            <p:ph type="title"/>
          </p:nvPr>
        </p:nvSpPr>
        <p:spPr>
          <a:xfrm>
            <a:off x="4114800" y="435811"/>
            <a:ext cx="9829800" cy="1188720"/>
          </a:xfrm>
        </p:spPr>
        <p:txBody>
          <a:bodyPr>
            <a:noAutofit/>
          </a:bodyPr>
          <a:lstStyle>
            <a:lvl1pPr marL="0" indent="0">
              <a:tabLst/>
              <a:defRPr sz="3600" b="1"/>
            </a:lvl1pPr>
          </a:lstStyle>
          <a:p>
            <a:r>
              <a:rPr lang="en-US"/>
              <a:t>Click to edit Master title style</a:t>
            </a:r>
            <a:endParaRPr 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4-1_Title and Content">
    <p:spTree>
      <p:nvGrpSpPr>
        <p:cNvPr id="1" name=""/>
        <p:cNvGrpSpPr/>
        <p:nvPr/>
      </p:nvGrpSpPr>
      <p:grpSpPr>
        <a:xfrm>
          <a:off x="0" y="0"/>
          <a:ext cx="0" cy="0"/>
          <a:chOff x="0" y="0"/>
          <a:chExt cx="0" cy="0"/>
        </a:xfrm>
      </p:grpSpPr>
      <p:sp>
        <p:nvSpPr>
          <p:cNvPr id="10" name="Content Placeholder 4"/>
          <p:cNvSpPr>
            <a:spLocks noGrp="1"/>
          </p:cNvSpPr>
          <p:nvPr>
            <p:ph sz="quarter" idx="18"/>
          </p:nvPr>
        </p:nvSpPr>
        <p:spPr>
          <a:xfrm>
            <a:off x="0" y="4114800"/>
            <a:ext cx="3657600" cy="4114800"/>
          </a:xfrm>
          <a:prstGeom prst="rect">
            <a:avLst/>
          </a:prstGeom>
          <a:solidFill>
            <a:schemeClr val="bg2"/>
          </a:solidFill>
        </p:spPr>
        <p:txBody>
          <a:bodyPr lIns="4572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6" name="Title 5"/>
          <p:cNvSpPr txBox="1">
            <a:spLocks/>
          </p:cNvSpPr>
          <p:nvPr userDrawn="1"/>
        </p:nvSpPr>
        <p:spPr>
          <a:xfrm>
            <a:off x="0" y="0"/>
            <a:ext cx="7315200" cy="4114800"/>
          </a:xfrm>
          <a:prstGeom prst="rect">
            <a:avLst/>
          </a:prstGeom>
          <a:solidFill>
            <a:schemeClr val="accent2"/>
          </a:solidFill>
        </p:spPr>
        <p:txBody>
          <a:bodyPr vert="horz" lIns="228600" tIns="201168" rIns="228600" bIns="228600" rtlCol="0" anchor="t" anchorCtr="0">
            <a:noAutofit/>
          </a:bodyPr>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endParaRPr lang="en-US" b="0" i="0" dirty="0">
              <a:latin typeface="Arial Regular" charset="0"/>
            </a:endParaRPr>
          </a:p>
        </p:txBody>
      </p:sp>
      <p:sp>
        <p:nvSpPr>
          <p:cNvPr id="2" name="Title 1"/>
          <p:cNvSpPr>
            <a:spLocks noGrp="1"/>
          </p:cNvSpPr>
          <p:nvPr>
            <p:ph type="title"/>
          </p:nvPr>
        </p:nvSpPr>
        <p:spPr>
          <a:xfrm>
            <a:off x="457200" y="685800"/>
            <a:ext cx="6583680" cy="2743200"/>
          </a:xfrm>
        </p:spPr>
        <p:txBody>
          <a:bodyPr>
            <a:noAutofit/>
          </a:bodyPr>
          <a:lstStyle>
            <a:lvl1pPr>
              <a:spcBef>
                <a:spcPts val="600"/>
              </a:spcBef>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10972800" y="411480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Content Placeholder 9"/>
          <p:cNvSpPr>
            <a:spLocks noGrp="1"/>
          </p:cNvSpPr>
          <p:nvPr>
            <p:ph sz="quarter" idx="19"/>
          </p:nvPr>
        </p:nvSpPr>
        <p:spPr>
          <a:xfrm>
            <a:off x="3657600" y="4114800"/>
            <a:ext cx="3657600" cy="4114800"/>
          </a:xfrm>
          <a:prstGeom prst="rect">
            <a:avLst/>
          </a:prstGeom>
          <a:no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21" name="Content Placeholder 7"/>
          <p:cNvSpPr>
            <a:spLocks noGrp="1"/>
          </p:cNvSpPr>
          <p:nvPr>
            <p:ph sz="quarter" idx="20"/>
          </p:nvPr>
        </p:nvSpPr>
        <p:spPr>
          <a:xfrm>
            <a:off x="7315200" y="4114800"/>
            <a:ext cx="3657600" cy="4114800"/>
          </a:xfrm>
          <a:prstGeom prst="rect">
            <a:avLst/>
          </a:prstGeom>
          <a:solidFill>
            <a:schemeClr val="bg2"/>
          </a:solidFill>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2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67FDFA15-57B0-7C48-8E19-F699BF4505B1}" type="slidenum">
              <a:rPr lang="en-US" sz="800" b="0" i="0" smtClean="0">
                <a:solidFill>
                  <a:schemeClr val="tx1"/>
                </a:solidFill>
                <a:latin typeface="IBM Plex Sans" charset="0"/>
                <a:ea typeface="IBM Plex Sans" charset="0"/>
                <a:cs typeface="IBM Plex Sans" charset="0"/>
              </a:rPr>
              <a:t>‹#›</a:t>
            </a:fld>
            <a:endParaRPr lang="en-US" sz="800" b="0" i="0" dirty="0">
              <a:solidFill>
                <a:schemeClr val="tx1"/>
              </a:solidFill>
              <a:latin typeface="IBM Plex Sans" charset="0"/>
              <a:ea typeface="IBM Plex Sans" charset="0"/>
              <a:cs typeface="IBM Plex Sans" charset="0"/>
            </a:endParaRPr>
          </a:p>
        </p:txBody>
      </p:sp>
      <p:sp>
        <p:nvSpPr>
          <p:cNvPr id="20" name="Text Placeholder 23"/>
          <p:cNvSpPr>
            <a:spLocks noGrp="1"/>
          </p:cNvSpPr>
          <p:nvPr>
            <p:ph type="body" sz="quarter" idx="21" hasCustomPrompt="1"/>
          </p:nvPr>
        </p:nvSpPr>
        <p:spPr>
          <a:xfrm>
            <a:off x="457200" y="7342632"/>
            <a:ext cx="3017520" cy="457200"/>
          </a:xfrm>
          <a:prstGeom prst="rect">
            <a:avLst/>
          </a:prstGeom>
        </p:spPr>
        <p:txBody>
          <a:bodyPr lIns="0" tIns="0" rIns="0" bIns="0" anchor="b"/>
          <a:lstStyle>
            <a:lvl1pPr>
              <a:defRPr lang="en-US" sz="800" dirty="0" smtClean="0">
                <a:solidFill>
                  <a:schemeClr val="tx1">
                    <a:alpha val="70000"/>
                  </a:schemeClr>
                </a:solidFill>
                <a:latin typeface="IBM Plex Sans" charset="0"/>
                <a:ea typeface="IBM Plex Sans" charset="0"/>
                <a:cs typeface="IBM Plex Sans" charset="0"/>
              </a:defRPr>
            </a:lvl1pPr>
          </a:lstStyle>
          <a:p>
            <a:pPr marL="0" lvl="0">
              <a:tabLst/>
            </a:pPr>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2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798"/>
            <a:ext cx="6583680" cy="6629400"/>
          </a:xfrm>
        </p:spPr>
        <p:txBody>
          <a:bodyPr>
            <a:noAutofit/>
          </a:bodyPr>
          <a:lstStyle>
            <a:lvl1pPr>
              <a:spcBef>
                <a:spcPts val="600"/>
              </a:spcBef>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0"/>
            <a:ext cx="3657600" cy="4114800"/>
          </a:xfrm>
          <a:prstGeom prst="rect">
            <a:avLst/>
          </a:prstGeom>
          <a:solidFill>
            <a:schemeClr val="tx2">
              <a:lumMod val="50000"/>
            </a:schemeClr>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0"/>
            <a:ext cx="3657600" cy="4114800"/>
          </a:xfrm>
          <a:prstGeom prst="rect">
            <a:avLst/>
          </a:prstGeom>
          <a:solidFill>
            <a:schemeClr val="tx1"/>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4114800"/>
            <a:ext cx="7315200" cy="4114800"/>
          </a:xfrm>
          <a:prstGeom prst="rect">
            <a:avLst/>
          </a:prstGeom>
          <a:solidFill>
            <a:schemeClr val="accent3"/>
          </a:solidFill>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9"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4-3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66972"/>
            <a:ext cx="6583680" cy="6629400"/>
          </a:xfrm>
        </p:spPr>
        <p:txBody>
          <a:bodyPr>
            <a:noAutofit/>
          </a:bodyPr>
          <a:lstStyle>
            <a:lvl1pPr>
              <a:spcBef>
                <a:spcPts val="600"/>
              </a:spcBef>
              <a:defRPr>
                <a:solidFill>
                  <a:schemeClr val="tx1"/>
                </a:solidFill>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8" name="Content Placeholder 9"/>
          <p:cNvSpPr>
            <a:spLocks noGrp="1"/>
          </p:cNvSpPr>
          <p:nvPr>
            <p:ph sz="quarter" idx="16"/>
          </p:nvPr>
        </p:nvSpPr>
        <p:spPr>
          <a:xfrm>
            <a:off x="7315200" y="4087906"/>
            <a:ext cx="3657600" cy="4160520"/>
          </a:xfrm>
          <a:prstGeom prst="rect">
            <a:avLst/>
          </a:prstGeom>
          <a:solidFill>
            <a:schemeClr val="tx1"/>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sp>
        <p:nvSpPr>
          <p:cNvPr id="9" name="Content Placeholder 7"/>
          <p:cNvSpPr>
            <a:spLocks noGrp="1"/>
          </p:cNvSpPr>
          <p:nvPr>
            <p:ph sz="quarter" idx="15"/>
          </p:nvPr>
        </p:nvSpPr>
        <p:spPr>
          <a:xfrm>
            <a:off x="10972800" y="4087906"/>
            <a:ext cx="3657600" cy="4160520"/>
          </a:xfrm>
          <a:prstGeom prst="rect">
            <a:avLst/>
          </a:prstGeom>
          <a:solidFill>
            <a:schemeClr val="bg2"/>
          </a:solidFill>
          <a:ln>
            <a:noFill/>
          </a:ln>
        </p:spPr>
        <p:txBody>
          <a:bodyPr lIns="228600" tIns="228600" rIns="228600" bIns="228600"/>
          <a:lstStyle>
            <a:lvl1pPr marL="0" indent="0">
              <a:spcBef>
                <a:spcPts val="600"/>
              </a:spcBef>
              <a:defRPr sz="2000" b="0" i="0">
                <a:solidFill>
                  <a:schemeClr val="tx1"/>
                </a:solidFill>
                <a:latin typeface="IBM Plex Sans" charset="0"/>
                <a:ea typeface="IBM Plex Sans" charset="0"/>
                <a:cs typeface="IBM Plex Sans" charset="0"/>
              </a:defRPr>
            </a:lvl1pPr>
          </a:lstStyle>
          <a:p>
            <a:pPr lvl="0"/>
            <a:r>
              <a:rPr lang="en-US" dirty="0"/>
              <a:t>Click to edit Master text styles</a:t>
            </a:r>
          </a:p>
        </p:txBody>
      </p:sp>
      <p:sp>
        <p:nvSpPr>
          <p:cNvPr id="11" name="Content Placeholder 13"/>
          <p:cNvSpPr>
            <a:spLocks noGrp="1"/>
          </p:cNvSpPr>
          <p:nvPr>
            <p:ph sz="quarter" idx="17"/>
          </p:nvPr>
        </p:nvSpPr>
        <p:spPr>
          <a:xfrm>
            <a:off x="7315200" y="-16880"/>
            <a:ext cx="7315200" cy="4114800"/>
          </a:xfrm>
          <a:prstGeom prst="rect">
            <a:avLst/>
          </a:prstGeom>
          <a:solidFill>
            <a:schemeClr val="accent2"/>
          </a:solidFill>
          <a:ln>
            <a:noFill/>
          </a:ln>
        </p:spPr>
        <p:txBody>
          <a:bodyPr lIns="228600" tIns="228600" rIns="228600" bIns="228600"/>
          <a:lstStyle>
            <a:lvl1pPr marL="0" indent="0">
              <a:spcBef>
                <a:spcPts val="600"/>
              </a:spcBef>
              <a:defRPr sz="2000" b="0" i="0">
                <a:solidFill>
                  <a:schemeClr val="bg2"/>
                </a:solidFill>
                <a:latin typeface="IBM Plex Sans" charset="0"/>
                <a:ea typeface="IBM Plex Sans" charset="0"/>
                <a:cs typeface="IBM Plex Sans" charset="0"/>
              </a:defRPr>
            </a:lvl1pPr>
          </a:lstStyle>
          <a:p>
            <a:pPr lvl="0"/>
            <a:r>
              <a:rPr lang="en-US" dirty="0"/>
              <a:t>Click to edit Master text styles</a:t>
            </a:r>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21" name="Picture 2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sp>
        <p:nvSpPr>
          <p:cNvPr id="26" name="Text Placeholder 23"/>
          <p:cNvSpPr>
            <a:spLocks noGrp="1"/>
          </p:cNvSpPr>
          <p:nvPr>
            <p:ph type="body" sz="quarter" idx="14" hasCustomPrompt="1"/>
          </p:nvPr>
        </p:nvSpPr>
        <p:spPr>
          <a:xfrm>
            <a:off x="457200" y="7342632"/>
            <a:ext cx="6583680" cy="457200"/>
          </a:xfrm>
          <a:prstGeom prst="rect">
            <a:avLst/>
          </a:prstGeom>
        </p:spPr>
        <p:txBody>
          <a:bodyPr lIns="0" tIns="0" rIns="0" bIns="0" anchor="b"/>
          <a:lstStyle>
            <a:lvl1pPr marL="0" indent="0">
              <a:tabLst/>
              <a:defRPr sz="800" b="0" i="0">
                <a:solidFill>
                  <a:schemeClr val="tx1">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grpSp>
        <p:nvGrpSpPr>
          <p:cNvPr id="17" name="Group 16"/>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23"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4"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p:spPr>
        <p:txBody>
          <a:bodyPr vert="horz" lIns="457200" tIns="228600" rIns="228600" bIns="0" rtlCol="0" anchor="t">
            <a:noAutofit/>
          </a:bodyPr>
          <a:lstStyle>
            <a:lvl1pPr>
              <a:defRPr lang="en-US" dirty="0" smtClean="0">
                <a:solidFill>
                  <a:schemeClr val="bg2"/>
                </a:solidFill>
                <a:latin typeface="IBM Plex Sans" charset="0"/>
                <a:ea typeface="IBM Plex Sans" charset="0"/>
                <a:cs typeface="IBM Plex Sans" charset="0"/>
              </a:defRPr>
            </a:lvl1pPr>
            <a:lvl2pPr>
              <a:defRPr lang="en-US" dirty="0" smtClean="0">
                <a:solidFill>
                  <a:schemeClr val="bg2"/>
                </a:solidFill>
                <a:latin typeface="IBM Plex Sans" charset="0"/>
                <a:ea typeface="IBM Plex Sans" charset="0"/>
                <a:cs typeface="IBM Plex Sans" charset="0"/>
              </a:defRPr>
            </a:lvl2pPr>
            <a:lvl3pPr>
              <a:defRPr lang="en-US" dirty="0" smtClean="0">
                <a:solidFill>
                  <a:schemeClr val="bg2"/>
                </a:solidFill>
                <a:latin typeface="IBM Plex Sans" charset="0"/>
                <a:ea typeface="IBM Plex Sans" charset="0"/>
                <a:cs typeface="IBM Plex Sans" charset="0"/>
              </a:defRPr>
            </a:lvl3pPr>
            <a:lvl4pPr>
              <a:defRPr lang="en-US" dirty="0" smtClean="0">
                <a:solidFill>
                  <a:schemeClr val="bg2"/>
                </a:solidFill>
                <a:latin typeface="IBM Plex Sans" charset="0"/>
                <a:ea typeface="IBM Plex Sans" charset="0"/>
                <a:cs typeface="IBM Plex Sans" charset="0"/>
              </a:defRPr>
            </a:lvl4pPr>
            <a:lvl5pPr>
              <a:defRPr lang="en-US" dirty="0">
                <a:solidFill>
                  <a:schemeClr val="bg2"/>
                </a:solidFill>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pic>
        <p:nvPicPr>
          <p:cNvPr id="18" name="Picture 1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24" name="Straight Connector 23"/>
          <p:cNvCxnSpPr/>
          <p:nvPr userDrawn="1"/>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userDrawn="1"/>
        </p:nvGrpSpPr>
        <p:grpSpPr>
          <a:xfrm>
            <a:off x="914400" y="7899655"/>
            <a:ext cx="2713350" cy="220571"/>
            <a:chOff x="914400" y="7899655"/>
            <a:chExt cx="2713350" cy="220571"/>
          </a:xfrm>
        </p:grpSpPr>
        <p:sp>
          <p:nvSpPr>
            <p:cNvPr id="2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_4-4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4114800"/>
            <a:ext cx="3657600" cy="41148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4114800"/>
            <a:ext cx="3657600" cy="4114800"/>
          </a:xfrm>
          <a:prstGeom prst="rect">
            <a:avLst/>
          </a:prstGeom>
          <a:solidFill>
            <a:schemeClr val="accent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4114800"/>
            <a:ext cx="3657600" cy="4114800"/>
          </a:xfrm>
          <a:prstGeom prst="rect">
            <a:avLst/>
          </a:prstGeom>
          <a:solidFill>
            <a:schemeClr val="bg1"/>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4114800"/>
            <a:ext cx="3657600" cy="4114800"/>
          </a:xfrm>
          <a:prstGeom prst="rect">
            <a:avLst/>
          </a:prstGeom>
          <a:solidFill>
            <a:schemeClr val="accent3"/>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
        <p:nvSpPr>
          <p:cNvPr id="2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ADBD9EFC-D117-B243-8A9E-F145B380E895}" type="slidenum">
              <a:rPr lang="en-US" sz="800" b="0" i="0" smtClean="0">
                <a:solidFill>
                  <a:schemeClr val="bg2"/>
                </a:solidFill>
                <a:latin typeface="IBM Plex Sans" charset="0"/>
                <a:ea typeface="IBM Plex Sans" charset="0"/>
                <a:cs typeface="IBM Plex Sans" charset="0"/>
              </a:rPr>
              <a:t>‹#›</a:t>
            </a:fld>
            <a:endParaRPr lang="en-US" sz="800" b="0" i="0" dirty="0">
              <a:solidFill>
                <a:schemeClr val="bg2"/>
              </a:solidFill>
              <a:latin typeface="IBM Plex Sans" charset="0"/>
              <a:ea typeface="IBM Plex Sans" charset="0"/>
              <a:cs typeface="IBM Plex Sans" charset="0"/>
            </a:endParaRPr>
          </a:p>
        </p:txBody>
      </p:sp>
      <p:sp>
        <p:nvSpPr>
          <p:cNvPr id="27"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28" name="Title 1"/>
          <p:cNvSpPr>
            <a:spLocks noGrp="1"/>
          </p:cNvSpPr>
          <p:nvPr>
            <p:ph type="title"/>
          </p:nvPr>
        </p:nvSpPr>
        <p:spPr>
          <a:xfrm>
            <a:off x="457200" y="685800"/>
            <a:ext cx="13716000" cy="1143000"/>
          </a:xfrm>
        </p:spPr>
        <p:txBody>
          <a:bodyPr>
            <a:noAutofit/>
          </a:bodyPr>
          <a:lstStyle>
            <a:lvl1pPr>
              <a:defRPr>
                <a:solidFill>
                  <a:schemeClr val="bg2"/>
                </a:solidFill>
                <a:latin typeface="IBM Plex Sans" charset="0"/>
                <a:ea typeface="IBM Plex Sans" charset="0"/>
                <a:cs typeface="IBM Plex Sans" charset="0"/>
              </a:defRPr>
            </a:lvl1pPr>
          </a:lstStyle>
          <a:p>
            <a:r>
              <a:rPr lang="en-US" dirty="0"/>
              <a:t>Click to edit Master title style</a:t>
            </a:r>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31" name="Group 30"/>
          <p:cNvGrpSpPr/>
          <p:nvPr userDrawn="1"/>
        </p:nvGrpSpPr>
        <p:grpSpPr>
          <a:xfrm>
            <a:off x="914400" y="7899655"/>
            <a:ext cx="2713350" cy="220571"/>
            <a:chOff x="914400" y="7899655"/>
            <a:chExt cx="2713350" cy="220571"/>
          </a:xfrm>
        </p:grpSpPr>
        <p:sp>
          <p:nvSpPr>
            <p:cNvPr id="32"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33"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34"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5_Title and Conten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a:defRPr lang="en-US" sz="800" dirty="0" smtClean="0">
                <a:solidFill>
                  <a:schemeClr val="bg2">
                    <a:alpha val="70000"/>
                  </a:schemeClr>
                </a:solidFill>
                <a:latin typeface="IBM Plex Sans" charset="0"/>
                <a:ea typeface="IBM Plex Sans" charset="0"/>
                <a:cs typeface="IBM Plex Sans" charset="0"/>
              </a:defRPr>
            </a:lvl1pPr>
          </a:lstStyle>
          <a:p>
            <a:pPr marL="0" lvl="0">
              <a:tabLst/>
            </a:pPr>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4-5_Title and Content">
    <p:bg>
      <p:bgPr>
        <a:solidFill>
          <a:schemeClr val="accent2"/>
        </a:solidFill>
        <a:effectLst/>
      </p:bgPr>
    </p:bg>
    <p:spTree>
      <p:nvGrpSpPr>
        <p:cNvPr id="1" name=""/>
        <p:cNvGrpSpPr/>
        <p:nvPr/>
      </p:nvGrpSpPr>
      <p:grpSpPr>
        <a:xfrm>
          <a:off x="0" y="0"/>
          <a:ext cx="0" cy="0"/>
          <a:chOff x="0" y="0"/>
          <a:chExt cx="0" cy="0"/>
        </a:xfrm>
      </p:grpSpPr>
      <p:sp>
        <p:nvSpPr>
          <p:cNvPr id="16" name="Content Placeholder 2"/>
          <p:cNvSpPr>
            <a:spLocks noGrp="1"/>
          </p:cNvSpPr>
          <p:nvPr>
            <p:ph idx="13"/>
          </p:nvPr>
        </p:nvSpPr>
        <p:spPr>
          <a:xfrm>
            <a:off x="73152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4"/>
          </p:nvPr>
        </p:nvSpPr>
        <p:spPr>
          <a:xfrm>
            <a:off x="10973773" y="2057398"/>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3" name="Content Placeholder 2"/>
          <p:cNvSpPr>
            <a:spLocks noGrp="1"/>
          </p:cNvSpPr>
          <p:nvPr>
            <p:ph idx="1"/>
          </p:nvPr>
        </p:nvSpPr>
        <p:spPr>
          <a:xfrm>
            <a:off x="0" y="2057398"/>
            <a:ext cx="3657600" cy="5486400"/>
          </a:xfrm>
          <a:prstGeom prst="rect">
            <a:avLst/>
          </a:prstGeom>
          <a:solidFill>
            <a:schemeClr val="accent2"/>
          </a:solidFill>
        </p:spPr>
        <p:txBody>
          <a:bodyPr vert="horz" lIns="4572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057400"/>
            <a:ext cx="3657600" cy="5486400"/>
          </a:xfrm>
          <a:prstGeom prst="rect">
            <a:avLst/>
          </a:prstGeom>
          <a:solidFill>
            <a:schemeClr val="accent2"/>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Rectangle 13"/>
          <p:cNvSpPr/>
          <p:nvPr userDrawn="1"/>
        </p:nvSpPr>
        <p:spPr>
          <a:xfrm>
            <a:off x="0" y="0"/>
            <a:ext cx="14630400" cy="205739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Arial Regular" charset="0"/>
            </a:endParaRPr>
          </a:p>
        </p:txBody>
      </p:sp>
      <p:sp>
        <p:nvSpPr>
          <p:cNvPr id="5" name="Text Placeholder 4"/>
          <p:cNvSpPr>
            <a:spLocks noGrp="1"/>
          </p:cNvSpPr>
          <p:nvPr>
            <p:ph type="body" sz="quarter" idx="11"/>
          </p:nvPr>
        </p:nvSpPr>
        <p:spPr>
          <a:xfrm>
            <a:off x="457200" y="265176"/>
            <a:ext cx="6583680" cy="27432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0" name="Straight Connector 9"/>
          <p:cNvCxnSpPr/>
          <p:nvPr userDrawn="1"/>
        </p:nvCxnSpPr>
        <p:spPr>
          <a:xfrm>
            <a:off x="73152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109728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3657600" y="2057398"/>
            <a:ext cx="0" cy="54864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8" name="Text Placeholder 23"/>
          <p:cNvSpPr>
            <a:spLocks noGrp="1"/>
          </p:cNvSpPr>
          <p:nvPr>
            <p:ph type="body" sz="quarter" idx="15" hasCustomPrompt="1"/>
          </p:nvPr>
        </p:nvSpPr>
        <p:spPr>
          <a:xfrm>
            <a:off x="457200" y="7342632"/>
            <a:ext cx="658368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
        <p:nvSpPr>
          <p:cNvPr id="19" name="Title 1"/>
          <p:cNvSpPr>
            <a:spLocks noGrp="1"/>
          </p:cNvSpPr>
          <p:nvPr>
            <p:ph type="title"/>
          </p:nvPr>
        </p:nvSpPr>
        <p:spPr>
          <a:xfrm>
            <a:off x="457200" y="685800"/>
            <a:ext cx="13716000" cy="1143000"/>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4-6_Title and Content">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4-6_Title and Content">
    <p:bg>
      <p:bgPr>
        <a:solidFill>
          <a:schemeClr val="accent2"/>
        </a:solidFill>
        <a:effectLst/>
      </p:bgPr>
    </p:bg>
    <p:spTree>
      <p:nvGrpSpPr>
        <p:cNvPr id="1" name=""/>
        <p:cNvGrpSpPr/>
        <p:nvPr/>
      </p:nvGrpSpPr>
      <p:grpSpPr>
        <a:xfrm>
          <a:off x="0" y="0"/>
          <a:ext cx="0" cy="0"/>
          <a:chOff x="0" y="0"/>
          <a:chExt cx="0" cy="0"/>
        </a:xfrm>
      </p:grpSpPr>
      <p:sp>
        <p:nvSpPr>
          <p:cNvPr id="13" name="Content Placeholder 2"/>
          <p:cNvSpPr>
            <a:spLocks noGrp="1"/>
          </p:cNvSpPr>
          <p:nvPr>
            <p:ph idx="13"/>
          </p:nvPr>
        </p:nvSpPr>
        <p:spPr>
          <a:xfrm>
            <a:off x="73152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4" name="Content Placeholder 2"/>
          <p:cNvSpPr>
            <a:spLocks noGrp="1"/>
          </p:cNvSpPr>
          <p:nvPr>
            <p:ph idx="14"/>
          </p:nvPr>
        </p:nvSpPr>
        <p:spPr>
          <a:xfrm>
            <a:off x="10973773" y="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5" name="Content Placeholder 2"/>
          <p:cNvSpPr>
            <a:spLocks noGrp="1"/>
          </p:cNvSpPr>
          <p:nvPr>
            <p:ph idx="12"/>
          </p:nvPr>
        </p:nvSpPr>
        <p:spPr>
          <a:xfrm>
            <a:off x="3657600" y="2"/>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6" name="Content Placeholder 2"/>
          <p:cNvSpPr>
            <a:spLocks noGrp="1"/>
          </p:cNvSpPr>
          <p:nvPr>
            <p:ph idx="15"/>
          </p:nvPr>
        </p:nvSpPr>
        <p:spPr>
          <a:xfrm>
            <a:off x="73152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7" name="Content Placeholder 2"/>
          <p:cNvSpPr>
            <a:spLocks noGrp="1"/>
          </p:cNvSpPr>
          <p:nvPr>
            <p:ph idx="16"/>
          </p:nvPr>
        </p:nvSpPr>
        <p:spPr>
          <a:xfrm>
            <a:off x="10973773"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18" name="Content Placeholder 2"/>
          <p:cNvSpPr>
            <a:spLocks noGrp="1"/>
          </p:cNvSpPr>
          <p:nvPr>
            <p:ph idx="17"/>
          </p:nvPr>
        </p:nvSpPr>
        <p:spPr>
          <a:xfrm>
            <a:off x="3657600" y="4114800"/>
            <a:ext cx="3657600" cy="4114800"/>
          </a:xfrm>
          <a:prstGeom prst="rect">
            <a:avLst/>
          </a:prstGeom>
          <a:solidFill>
            <a:schemeClr val="tx1"/>
          </a:solidFill>
        </p:spPr>
        <p:txBody>
          <a:bodyPr vert="horz" lIns="228600" tIns="228600" rIns="228600" bIns="0" rtlCol="0" anchor="t">
            <a:noAutofit/>
          </a:bodyPr>
          <a:lstStyle>
            <a:lvl1pPr>
              <a:defRPr lang="en-US" dirty="0" smtClean="0">
                <a:latin typeface="IBM Plex Sans" charset="0"/>
                <a:ea typeface="IBM Plex Sans" charset="0"/>
                <a:cs typeface="IBM Plex Sans" charset="0"/>
              </a:defRPr>
            </a:lvl1pPr>
            <a:lvl2pPr>
              <a:defRPr lang="en-US" dirty="0" smtClean="0">
                <a:latin typeface="IBM Plex Sans" charset="0"/>
                <a:ea typeface="IBM Plex Sans" charset="0"/>
                <a:cs typeface="IBM Plex Sans" charset="0"/>
              </a:defRPr>
            </a:lvl2pPr>
            <a:lvl3pPr>
              <a:defRPr lang="en-US" dirty="0" smtClean="0">
                <a:latin typeface="IBM Plex Sans" charset="0"/>
                <a:ea typeface="IBM Plex Sans" charset="0"/>
                <a:cs typeface="IBM Plex Sans" charset="0"/>
              </a:defRPr>
            </a:lvl3pPr>
            <a:lvl4pPr>
              <a:defRPr lang="en-US" dirty="0" smtClean="0">
                <a:latin typeface="IBM Plex Sans" charset="0"/>
                <a:ea typeface="IBM Plex Sans" charset="0"/>
                <a:cs typeface="IBM Plex Sans" charset="0"/>
              </a:defRPr>
            </a:lvl4pPr>
            <a:lvl5pPr>
              <a:defRPr lang="en-US" dirty="0">
                <a:latin typeface="IBM Plex Sans" charset="0"/>
                <a:ea typeface="IBM Plex Sans" charset="0"/>
                <a:cs typeface="IBM Plex Sans" charset="0"/>
              </a:defRPr>
            </a:lvl5pPr>
          </a:lstStyle>
          <a:p>
            <a:pPr marL="0" lvl="0">
              <a:spcBef>
                <a:spcPts val="600"/>
              </a:spcBef>
              <a:tabLst/>
            </a:pPr>
            <a:r>
              <a:rPr lang="en-US" dirty="0"/>
              <a:t>Click to edit Master text styles</a:t>
            </a:r>
          </a:p>
        </p:txBody>
      </p:sp>
      <p:sp>
        <p:nvSpPr>
          <p:cNvPr id="2" name="Title 1"/>
          <p:cNvSpPr>
            <a:spLocks noGrp="1"/>
          </p:cNvSpPr>
          <p:nvPr>
            <p:ph type="title"/>
          </p:nvPr>
        </p:nvSpPr>
        <p:spPr>
          <a:xfrm>
            <a:off x="457200" y="2057400"/>
            <a:ext cx="2971800" cy="3657600"/>
          </a:xfrm>
        </p:spPr>
        <p:txBody>
          <a:bodyPr tIns="228600">
            <a:noAutofit/>
          </a:bodyPr>
          <a:lstStyle>
            <a:lvl1pPr>
              <a:defRPr>
                <a:solidFill>
                  <a:schemeClr val="bg2"/>
                </a:solidFill>
              </a:defRPr>
            </a:lvl1pPr>
          </a:lstStyle>
          <a:p>
            <a:r>
              <a:rPr lang="en-US" dirty="0"/>
              <a:t>Click to edit Master title style</a:t>
            </a:r>
          </a:p>
        </p:txBody>
      </p:sp>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marL="0" indent="0">
              <a:tabLst/>
              <a:defRPr sz="1600" b="0" i="0">
                <a:solidFill>
                  <a:schemeClr val="accent1">
                    <a:lumMod val="40000"/>
                    <a:lumOff val="60000"/>
                  </a:schemeClr>
                </a:solidFill>
                <a:latin typeface="IBM Plex Sans" charset="0"/>
                <a:ea typeface="IBM Plex Sans" charset="0"/>
                <a:cs typeface="IBM Plex Sans"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cxnSp>
        <p:nvCxnSpPr>
          <p:cNvPr id="19" name="Straight Connector 18"/>
          <p:cNvCxnSpPr/>
          <p:nvPr userDrawn="1"/>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40"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27"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3_2-8_Title and Content">
    <p:bg>
      <p:bgPr>
        <a:solidFill>
          <a:schemeClr val="accent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lang="en-US" sz="1600" dirty="0">
                <a:solidFill>
                  <a:schemeClr val="accent1">
                    <a:lumMod val="40000"/>
                    <a:lumOff val="60000"/>
                  </a:schemeClr>
                </a:solidFill>
                <a:latin typeface="IBM Plex Sans" charset="0"/>
                <a:ea typeface="IBM Plex Sans" charset="0"/>
                <a:cs typeface="IBM Plex Sans" charset="0"/>
              </a:defRPr>
            </a:lvl1pPr>
          </a:lstStyle>
          <a:p>
            <a:pPr marL="0" lvl="0">
              <a:tabLst/>
            </a:pPr>
            <a:r>
              <a:rPr lang="en-US" dirty="0"/>
              <a:t>Click to edit Master text styles</a:t>
            </a:r>
          </a:p>
        </p:txBody>
      </p:sp>
      <p:sp>
        <p:nvSpPr>
          <p:cNvPr id="22" name="Content Placeholder 1"/>
          <p:cNvSpPr>
            <a:spLocks noGrp="1"/>
          </p:cNvSpPr>
          <p:nvPr>
            <p:ph idx="15" hasCustomPrompt="1"/>
          </p:nvPr>
        </p:nvSpPr>
        <p:spPr>
          <a:xfrm>
            <a:off x="73088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67421" y="0"/>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1248" y="2"/>
            <a:ext cx="3657600" cy="7772398"/>
          </a:xfrm>
          <a:prstGeom prst="rect">
            <a:avLst/>
          </a:prstGeom>
          <a:solidFill>
            <a:schemeClr val="accent2"/>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5" name="Title 7"/>
          <p:cNvSpPr>
            <a:spLocks noGrp="1"/>
          </p:cNvSpPr>
          <p:nvPr>
            <p:ph type="title"/>
          </p:nvPr>
        </p:nvSpPr>
        <p:spPr>
          <a:xfrm>
            <a:off x="457200" y="2057400"/>
            <a:ext cx="2971800" cy="3657600"/>
          </a:xfrm>
        </p:spPr>
        <p:txBody>
          <a:bodyPr tIns="228600"/>
          <a:lstStyle/>
          <a:p>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2" name="Text Placeholder 23"/>
          <p:cNvSpPr>
            <a:spLocks noGrp="1"/>
          </p:cNvSpPr>
          <p:nvPr>
            <p:ph type="body" sz="quarter" idx="18" hasCustomPrompt="1"/>
          </p:nvPr>
        </p:nvSpPr>
        <p:spPr>
          <a:xfrm>
            <a:off x="457200" y="7342632"/>
            <a:ext cx="3017520" cy="457200"/>
          </a:xfrm>
          <a:prstGeom prst="rect">
            <a:avLst/>
          </a:prstGeom>
        </p:spPr>
        <p:txBody>
          <a:bodyPr lIns="0" tIns="0" rIns="0" bIns="0" anchor="b"/>
          <a:lstStyle>
            <a:lvl1pPr marL="0" indent="0">
              <a:tabLst/>
              <a:defRPr sz="800" b="0" i="0">
                <a:solidFill>
                  <a:schemeClr val="bg2">
                    <a:alpha val="70000"/>
                  </a:schemeClr>
                </a:solidFill>
                <a:latin typeface="IBM Plex Sans" charset="0"/>
                <a:ea typeface="IBM Plex Sans" charset="0"/>
                <a:cs typeface="IBM Plex Sans" charset="0"/>
              </a:defRPr>
            </a:lvl1pPr>
            <a:lvl2pPr>
              <a:defRPr sz="900"/>
            </a:lvl2pPr>
            <a:lvl3pPr>
              <a:defRPr sz="900"/>
            </a:lvl3pPr>
            <a:lvl4pPr>
              <a:defRPr sz="900"/>
            </a:lvl4pPr>
            <a:lvl5pPr>
              <a:defRPr sz="900"/>
            </a:lvl5pPr>
          </a:lstStyle>
          <a:p>
            <a:pPr lvl="0"/>
            <a:r>
              <a:rPr lang="en-US" dirty="0"/>
              <a:t>Source: Edit source here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_small type_light">
    <p:bg>
      <p:bgPr>
        <a:solidFill>
          <a:schemeClr val="bg2"/>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776472" y="7260336"/>
            <a:ext cx="2131024" cy="848562"/>
          </a:xfrm>
          <a:prstGeom prst="rect">
            <a:avLst/>
          </a:prstGeom>
          <a:ln>
            <a:noFill/>
          </a:ln>
        </p:spPr>
      </p:pic>
      <p:cxnSp>
        <p:nvCxnSpPr>
          <p:cNvPr id="15" name="Straight Connector 14"/>
          <p:cNvCxnSpPr/>
          <p:nvPr userDrawn="1"/>
        </p:nvCxnSpPr>
        <p:spPr>
          <a:xfrm>
            <a:off x="18288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624560" y="7544257"/>
            <a:ext cx="570972" cy="230561"/>
          </a:xfrm>
          <a:prstGeom prst="rect">
            <a:avLst/>
          </a:prstGeom>
        </p:spPr>
      </p:pic>
      <p:cxnSp>
        <p:nvCxnSpPr>
          <p:cNvPr id="12" name="Straight Connector 11"/>
          <p:cNvCxnSpPr/>
          <p:nvPr userDrawn="1"/>
        </p:nvCxnSpPr>
        <p:spPr>
          <a:xfrm>
            <a:off x="5943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0515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365760" y="457200"/>
            <a:ext cx="0" cy="731520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itle 10"/>
          <p:cNvSpPr>
            <a:spLocks noGrp="1"/>
          </p:cNvSpPr>
          <p:nvPr>
            <p:ph type="title"/>
          </p:nvPr>
        </p:nvSpPr>
        <p:spPr>
          <a:xfrm>
            <a:off x="4114800" y="435811"/>
            <a:ext cx="9829800" cy="1188720"/>
          </a:xfrm>
        </p:spPr>
        <p:txBody>
          <a:bodyPr>
            <a:noAutofit/>
          </a:bodyPr>
          <a:lstStyle>
            <a:lvl1pPr marL="0" indent="0">
              <a:tabLst/>
              <a:defRPr sz="3600" b="1">
                <a:solidFill>
                  <a:schemeClr val="tx1"/>
                </a:solidFill>
              </a:defRPr>
            </a:lvl1pPr>
          </a:lstStyle>
          <a:p>
            <a:r>
              <a:rPr lang="en-US"/>
              <a:t>Click to edit Master title style</a:t>
            </a:r>
            <a:endParaRPr 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2-8_Title and Content">
    <p:bg>
      <p:bgPr>
        <a:solidFill>
          <a:schemeClr val="tx1"/>
        </a:solidFill>
        <a:effectLst/>
      </p:bgPr>
    </p:bg>
    <p:spTree>
      <p:nvGrpSpPr>
        <p:cNvPr id="1" name=""/>
        <p:cNvGrpSpPr/>
        <p:nvPr/>
      </p:nvGrpSpPr>
      <p:grpSpPr>
        <a:xfrm>
          <a:off x="0" y="0"/>
          <a:ext cx="0" cy="0"/>
          <a:chOff x="0" y="0"/>
          <a:chExt cx="0" cy="0"/>
        </a:xfrm>
      </p:grpSpPr>
      <p:sp>
        <p:nvSpPr>
          <p:cNvPr id="22" name="Content Placeholder 1"/>
          <p:cNvSpPr>
            <a:spLocks noGrp="1"/>
          </p:cNvSpPr>
          <p:nvPr>
            <p:ph idx="15" hasCustomPrompt="1"/>
          </p:nvPr>
        </p:nvSpPr>
        <p:spPr>
          <a:xfrm>
            <a:off x="73152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3" name="Content Placeholder 2"/>
          <p:cNvSpPr>
            <a:spLocks noGrp="1"/>
          </p:cNvSpPr>
          <p:nvPr>
            <p:ph idx="16" hasCustomPrompt="1"/>
          </p:nvPr>
        </p:nvSpPr>
        <p:spPr>
          <a:xfrm>
            <a:off x="10973773" y="0"/>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sp>
        <p:nvSpPr>
          <p:cNvPr id="24" name="Content Placeholder 3"/>
          <p:cNvSpPr>
            <a:spLocks noGrp="1"/>
          </p:cNvSpPr>
          <p:nvPr>
            <p:ph idx="17" hasCustomPrompt="1"/>
          </p:nvPr>
        </p:nvSpPr>
        <p:spPr>
          <a:xfrm>
            <a:off x="3657600" y="2"/>
            <a:ext cx="3657600" cy="7772398"/>
          </a:xfrm>
          <a:prstGeom prst="rect">
            <a:avLst/>
          </a:prstGeom>
          <a:solidFill>
            <a:schemeClr val="tx1"/>
          </a:solidFill>
        </p:spPr>
        <p:txBody>
          <a:bodyPr lIns="228600" tIns="228600" rIns="0" bIns="0"/>
          <a:lstStyle>
            <a:lvl1pPr>
              <a:defRPr>
                <a:latin typeface="IBM Plex Sans" panose="020B0503050000000000" pitchFamily="34" charset="0"/>
              </a:defRPr>
            </a:lvl1pPr>
          </a:lstStyle>
          <a:p>
            <a:r>
              <a:rPr lang="en-US" sz="7200" b="1" dirty="0"/>
              <a:t>Text</a:t>
            </a:r>
            <a:endParaRPr lang="en-US" dirty="0"/>
          </a:p>
        </p:txBody>
      </p:sp>
      <p:cxnSp>
        <p:nvCxnSpPr>
          <p:cNvPr id="27" name="Straight Connector 26"/>
          <p:cNvCxnSpPr/>
          <p:nvPr userDrawn="1"/>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14" name="Content Placeholder 3"/>
          <p:cNvSpPr>
            <a:spLocks noGrp="1"/>
          </p:cNvSpPr>
          <p:nvPr>
            <p:ph idx="18"/>
          </p:nvPr>
        </p:nvSpPr>
        <p:spPr>
          <a:xfrm>
            <a:off x="-973" y="0"/>
            <a:ext cx="3657600" cy="8229600"/>
          </a:xfrm>
          <a:prstGeom prst="rect">
            <a:avLst/>
          </a:prstGeom>
          <a:noFill/>
        </p:spPr>
        <p:txBody>
          <a:bodyPr lIns="228600" tIns="228600" rIns="0" bIns="0"/>
          <a:lstStyle>
            <a:lvl1pPr>
              <a:defRPr>
                <a:latin typeface="IBM Plex Sans" panose="020B0503050000000000" pitchFamily="34" charset="0"/>
              </a:defRPr>
            </a:lvl1pPr>
          </a:lstStyle>
          <a:p>
            <a:endParaRPr lang="en-US" sz="7200" b="1" dirty="0"/>
          </a:p>
          <a:p>
            <a:endParaRPr lang="en-US" dirty="0"/>
          </a:p>
        </p:txBody>
      </p:sp>
      <p:sp>
        <p:nvSpPr>
          <p:cNvPr id="11" name="Text Placeholder 4"/>
          <p:cNvSpPr>
            <a:spLocks noGrp="1"/>
          </p:cNvSpPr>
          <p:nvPr>
            <p:ph type="body" sz="quarter" idx="11"/>
          </p:nvPr>
        </p:nvSpPr>
        <p:spPr>
          <a:xfrm>
            <a:off x="457200" y="265176"/>
            <a:ext cx="2971800" cy="822960"/>
          </a:xfrm>
          <a:prstGeom prst="rect">
            <a:avLst/>
          </a:prstGeom>
        </p:spPr>
        <p:txBody>
          <a:bodyPr lIns="0" tIns="0" rIns="0" bIns="0">
            <a:noAutofit/>
          </a:bodyPr>
          <a:lstStyle>
            <a:lvl1pPr>
              <a:defRPr sz="1600">
                <a:solidFill>
                  <a:schemeClr val="accent1"/>
                </a:solidFill>
                <a:latin typeface="IBM Plex Sans" panose="020B0503050000000000" pitchFamily="34" charset="0"/>
              </a:defRPr>
            </a:lvl1pPr>
            <a:lvl2pPr>
              <a:defRPr sz="1600">
                <a:solidFill>
                  <a:schemeClr val="accent1"/>
                </a:solidFill>
              </a:defRPr>
            </a:lvl2pPr>
            <a:lvl3pPr>
              <a:defRPr sz="1600">
                <a:solidFill>
                  <a:schemeClr val="accent1"/>
                </a:solidFill>
              </a:defRPr>
            </a:lvl3pPr>
            <a:lvl4pPr>
              <a:defRPr sz="1600">
                <a:solidFill>
                  <a:schemeClr val="accent1"/>
                </a:solidFill>
              </a:defRPr>
            </a:lvl4pPr>
          </a:lstStyle>
          <a:p>
            <a:pPr lvl="0"/>
            <a:r>
              <a:rPr lang="en-US" dirty="0"/>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352494" y="7625253"/>
            <a:ext cx="570973" cy="231475"/>
          </a:xfrm>
          <a:prstGeom prst="rect">
            <a:avLst/>
          </a:prstGeom>
        </p:spPr>
      </p:pic>
      <p:sp>
        <p:nvSpPr>
          <p:cNvPr id="5" name="Title 4"/>
          <p:cNvSpPr>
            <a:spLocks noGrp="1"/>
          </p:cNvSpPr>
          <p:nvPr>
            <p:ph type="title"/>
          </p:nvPr>
        </p:nvSpPr>
        <p:spPr>
          <a:xfrm>
            <a:off x="11338560" y="1831411"/>
            <a:ext cx="2926080" cy="5596854"/>
          </a:xfrm>
        </p:spPr>
        <p:txBody>
          <a:bodyPr>
            <a:normAutofit/>
          </a:bodyPr>
          <a:lstStyle>
            <a:lvl1pPr>
              <a:lnSpc>
                <a:spcPct val="90000"/>
              </a:lnSpc>
              <a:defRPr sz="3600" b="1">
                <a:solidFill>
                  <a:schemeClr val="bg2"/>
                </a:solidFill>
              </a:defRPr>
            </a:lvl1pPr>
          </a:lstStyle>
          <a:p>
            <a:r>
              <a:rPr lang="en-US"/>
              <a:t>Click to edit Master title style</a:t>
            </a:r>
            <a:endParaRPr lang="en-US" dirty="0"/>
          </a:p>
        </p:txBody>
      </p:sp>
      <p:cxnSp>
        <p:nvCxnSpPr>
          <p:cNvPr id="11" name="Straight Connector 10"/>
          <p:cNvCxnSpPr/>
          <p:nvPr userDrawn="1"/>
        </p:nvCxnSpPr>
        <p:spPr>
          <a:xfrm>
            <a:off x="273797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386405"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717587"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365760"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5551851"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0965834" y="360680"/>
            <a:ext cx="0" cy="750824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32941" y="53122"/>
            <a:ext cx="2131024" cy="848563"/>
          </a:xfrm>
          <a:prstGeom prst="rect">
            <a:avLst/>
          </a:prstGeom>
        </p:spPr>
      </p:pic>
    </p:spTree>
    <p:extLst>
      <p:ext uri="{BB962C8B-B14F-4D97-AF65-F5344CB8AC3E}">
        <p14:creationId xmlns:p14="http://schemas.microsoft.com/office/powerpoint/2010/main" val="3877915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theme" Target="../theme/theme2.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3.xml"/><Relationship Id="rId13" Type="http://schemas.openxmlformats.org/officeDocument/2006/relationships/slideLayout" Target="../slideLayouts/slideLayout58.xml"/><Relationship Id="rId18" Type="http://schemas.openxmlformats.org/officeDocument/2006/relationships/slideLayout" Target="../slideLayouts/slideLayout63.xml"/><Relationship Id="rId26" Type="http://schemas.openxmlformats.org/officeDocument/2006/relationships/image" Target="../media/image3.png"/><Relationship Id="rId3" Type="http://schemas.openxmlformats.org/officeDocument/2006/relationships/slideLayout" Target="../slideLayouts/slideLayout48.xml"/><Relationship Id="rId21" Type="http://schemas.openxmlformats.org/officeDocument/2006/relationships/slideLayout" Target="../slideLayouts/slideLayout66.xml"/><Relationship Id="rId7" Type="http://schemas.openxmlformats.org/officeDocument/2006/relationships/slideLayout" Target="../slideLayouts/slideLayout52.xml"/><Relationship Id="rId12" Type="http://schemas.openxmlformats.org/officeDocument/2006/relationships/slideLayout" Target="../slideLayouts/slideLayout57.xml"/><Relationship Id="rId17" Type="http://schemas.openxmlformats.org/officeDocument/2006/relationships/slideLayout" Target="../slideLayouts/slideLayout62.xml"/><Relationship Id="rId25" Type="http://schemas.openxmlformats.org/officeDocument/2006/relationships/theme" Target="../theme/theme3.xml"/><Relationship Id="rId2" Type="http://schemas.openxmlformats.org/officeDocument/2006/relationships/slideLayout" Target="../slideLayouts/slideLayout47.xml"/><Relationship Id="rId16" Type="http://schemas.openxmlformats.org/officeDocument/2006/relationships/slideLayout" Target="../slideLayouts/slideLayout61.xml"/><Relationship Id="rId20" Type="http://schemas.openxmlformats.org/officeDocument/2006/relationships/slideLayout" Target="../slideLayouts/slideLayout65.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24" Type="http://schemas.openxmlformats.org/officeDocument/2006/relationships/slideLayout" Target="../slideLayouts/slideLayout69.xml"/><Relationship Id="rId5" Type="http://schemas.openxmlformats.org/officeDocument/2006/relationships/slideLayout" Target="../slideLayouts/slideLayout50.xml"/><Relationship Id="rId15" Type="http://schemas.openxmlformats.org/officeDocument/2006/relationships/slideLayout" Target="../slideLayouts/slideLayout60.xml"/><Relationship Id="rId23" Type="http://schemas.openxmlformats.org/officeDocument/2006/relationships/slideLayout" Target="../slideLayouts/slideLayout68.xml"/><Relationship Id="rId10" Type="http://schemas.openxmlformats.org/officeDocument/2006/relationships/slideLayout" Target="../slideLayouts/slideLayout55.xml"/><Relationship Id="rId19" Type="http://schemas.openxmlformats.org/officeDocument/2006/relationships/slideLayout" Target="../slideLayouts/slideLayout64.xml"/><Relationship Id="rId4" Type="http://schemas.openxmlformats.org/officeDocument/2006/relationships/slideLayout" Target="../slideLayouts/slideLayout49.xml"/><Relationship Id="rId9" Type="http://schemas.openxmlformats.org/officeDocument/2006/relationships/slideLayout" Target="../slideLayouts/slideLayout54.xml"/><Relationship Id="rId14" Type="http://schemas.openxmlformats.org/officeDocument/2006/relationships/slideLayout" Target="../slideLayouts/slideLayout59.xml"/><Relationship Id="rId22" Type="http://schemas.openxmlformats.org/officeDocument/2006/relationships/slideLayout" Target="../slideLayouts/slideLayout6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image" Target="../media/image2.png"/><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theme" Target="../theme/theme4.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438150"/>
            <a:ext cx="6583680" cy="1143000"/>
          </a:xfrm>
          <a:prstGeom prst="rect">
            <a:avLst/>
          </a:prstGeom>
        </p:spPr>
        <p:txBody>
          <a:bodyPr vert="horz" lIns="0" tIns="0" rIns="0" bIns="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457200" y="2057400"/>
            <a:ext cx="6583680" cy="5486400"/>
          </a:xfrm>
          <a:prstGeom prst="rect">
            <a:avLst/>
          </a:prstGeom>
        </p:spPr>
        <p:txBody>
          <a:bodyPr vert="horz" lIns="0" tIns="228600" rIns="0" bIns="0" rtlCol="0" anchor="t">
            <a:noAutofit/>
          </a:bodyPr>
          <a:lstStyle/>
          <a:p>
            <a:pPr lvl="0"/>
            <a:r>
              <a:rPr lang="en-US" dirty="0"/>
              <a:t>Click to edit Master text styles</a:t>
            </a:r>
          </a:p>
        </p:txBody>
      </p:sp>
    </p:spTree>
    <p:extLst>
      <p:ext uri="{BB962C8B-B14F-4D97-AF65-F5344CB8AC3E}">
        <p14:creationId xmlns:p14="http://schemas.microsoft.com/office/powerpoint/2010/main" val="280751840"/>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766" r:id="rId3"/>
    <p:sldLayoutId id="2147483754" r:id="rId4"/>
    <p:sldLayoutId id="2147483681" r:id="rId5"/>
    <p:sldLayoutId id="2147483684" r:id="rId6"/>
    <p:sldLayoutId id="2147483767" r:id="rId7"/>
    <p:sldLayoutId id="2147483731" r:id="rId8"/>
    <p:sldLayoutId id="2147483757" r:id="rId9"/>
    <p:sldLayoutId id="2147483768" r:id="rId10"/>
    <p:sldLayoutId id="2147483758" r:id="rId11"/>
    <p:sldLayoutId id="2147483669" r:id="rId12"/>
    <p:sldLayoutId id="2147483769" r:id="rId13"/>
    <p:sldLayoutId id="2147483773" r:id="rId14"/>
    <p:sldLayoutId id="2147483771" r:id="rId15"/>
    <p:sldLayoutId id="2147483772" r:id="rId16"/>
    <p:sldLayoutId id="2147483774" r:id="rId17"/>
    <p:sldLayoutId id="2147483730" r:id="rId18"/>
    <p:sldLayoutId id="2147483770" r:id="rId19"/>
    <p:sldLayoutId id="2147483752" r:id="rId20"/>
    <p:sldLayoutId id="2147483799" r:id="rId21"/>
    <p:sldLayoutId id="2147483800" r:id="rId22"/>
  </p:sldLayoutIdLst>
  <p:txStyles>
    <p:titleStyle>
      <a:lvl1pPr algn="l" defTabSz="1097280" rtl="0" eaLnBrk="1" latinLnBrk="0" hangingPunct="1">
        <a:lnSpc>
          <a:spcPct val="90000"/>
        </a:lnSpc>
        <a:spcBef>
          <a:spcPct val="0"/>
        </a:spcBef>
        <a:buNone/>
        <a:defRPr sz="3600" b="0" i="0" kern="1200">
          <a:solidFill>
            <a:schemeClr val="bg2"/>
          </a:solidFill>
          <a:latin typeface="IBM Plex Sans" panose="020B0503050000000000" pitchFamily="34" charset="0"/>
          <a:ea typeface="IBM Plex Sans" panose="020B0503050000000000" pitchFamily="34" charset="0"/>
          <a:cs typeface="Arial" charset="0"/>
        </a:defRPr>
      </a:lvl1pPr>
    </p:titleStyle>
    <p:bodyStyle>
      <a:lvl1pPr marL="0" indent="0" algn="l" defTabSz="1097280" rtl="0" eaLnBrk="1" latinLnBrk="0" hangingPunct="1">
        <a:lnSpc>
          <a:spcPct val="105000"/>
        </a:lnSpc>
        <a:spcBef>
          <a:spcPts val="600"/>
        </a:spcBef>
        <a:buFontTx/>
        <a:buNone/>
        <a:tabLst/>
        <a:defRPr lang="en-US" sz="2000" b="0" i="0" kern="1200" dirty="0" smtClean="0">
          <a:solidFill>
            <a:schemeClr val="bg2"/>
          </a:solidFill>
          <a:latin typeface="IBM Plex Sans" charset="0"/>
          <a:ea typeface="IBM Plex Sans" charset="0"/>
          <a:cs typeface="Arial" charset="0"/>
        </a:defRPr>
      </a:lvl1pPr>
      <a:lvl2pPr marL="228600" indent="-228600" algn="l" defTabSz="1097280" rtl="0" eaLnBrk="1" latinLnBrk="0" hangingPunct="1">
        <a:lnSpc>
          <a:spcPct val="105000"/>
        </a:lnSpc>
        <a:spcBef>
          <a:spcPts val="600"/>
        </a:spcBef>
        <a:buFont typeface="LucidaGrande" charset="0"/>
        <a:buChar char="-"/>
        <a:defRPr lang="en-US" sz="2000" b="0" i="0" kern="1200" dirty="0" smtClean="0">
          <a:solidFill>
            <a:schemeClr val="bg2"/>
          </a:solidFill>
          <a:latin typeface="IBM Plex Sans" charset="0"/>
          <a:ea typeface="IBM Plex Sans" charset="0"/>
          <a:cs typeface="Arial" charset="0"/>
        </a:defRPr>
      </a:lvl2pPr>
      <a:lvl3pPr marL="4572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bg2"/>
          </a:solidFill>
          <a:latin typeface="IBM Plex Sans" charset="0"/>
          <a:ea typeface="IBM Plex Sans" charset="0"/>
          <a:cs typeface="Arial" charset="0"/>
        </a:defRPr>
      </a:lvl3pPr>
      <a:lvl4pPr marL="685800" indent="-228600" algn="l" defTabSz="1097280" rtl="0" eaLnBrk="1" latinLnBrk="0" hangingPunct="1">
        <a:lnSpc>
          <a:spcPct val="105000"/>
        </a:lnSpc>
        <a:spcBef>
          <a:spcPts val="600"/>
        </a:spcBef>
        <a:buFont typeface=".AppleSystemUIFont" charset="-120"/>
        <a:buChar char="–"/>
        <a:defRPr lang="en-US" sz="2000" b="0" i="0" kern="1200" dirty="0" smtClean="0">
          <a:solidFill>
            <a:schemeClr val="bg2"/>
          </a:solidFill>
          <a:latin typeface="IBM Plex Sans" charset="0"/>
          <a:ea typeface="+mn-ea"/>
          <a:cs typeface="+mn-cs"/>
        </a:defRPr>
      </a:lvl4pPr>
      <a:lvl5pPr marL="914400" indent="-228600" algn="l" defTabSz="1097280" rtl="0" eaLnBrk="1" latinLnBrk="0" hangingPunct="1">
        <a:lnSpc>
          <a:spcPct val="105000"/>
        </a:lnSpc>
        <a:spcBef>
          <a:spcPts val="600"/>
        </a:spcBef>
        <a:buFont typeface="Arial" panose="020B0604020202020204" pitchFamily="34" charset="0"/>
        <a:buChar char="•"/>
        <a:defRPr lang="en-US" sz="2000" b="0" i="0" kern="1200" dirty="0">
          <a:solidFill>
            <a:schemeClr val="bg2"/>
          </a:solidFill>
          <a:latin typeface="IBM Plex Sans"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grpSp>
        <p:nvGrpSpPr>
          <p:cNvPr id="8" name="Group 7"/>
          <p:cNvGrpSpPr/>
          <p:nvPr userDrawn="1"/>
        </p:nvGrpSpPr>
        <p:grpSpPr>
          <a:xfrm>
            <a:off x="914400" y="7899655"/>
            <a:ext cx="2621910" cy="220571"/>
            <a:chOff x="914400" y="7899655"/>
            <a:chExt cx="2621910" cy="220571"/>
          </a:xfrm>
        </p:grpSpPr>
        <p:sp>
          <p:nvSpPr>
            <p:cNvPr id="9"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0"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12"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876514636"/>
      </p:ext>
    </p:extLst>
  </p:cSld>
  <p:clrMap bg1="lt1" tx1="dk1" bg2="lt2" tx2="dk2" accent1="accent1" accent2="accent2" accent3="accent3" accent4="accent4" accent5="accent5" accent6="accent6" hlink="hlink" folHlink="folHlink"/>
  <p:sldLayoutIdLst>
    <p:sldLayoutId id="2147483686" r:id="rId1"/>
    <p:sldLayoutId id="2147483745" r:id="rId2"/>
    <p:sldLayoutId id="2147483733" r:id="rId3"/>
    <p:sldLayoutId id="2147483746" r:id="rId4"/>
    <p:sldLayoutId id="2147483776" r:id="rId5"/>
    <p:sldLayoutId id="2147483777" r:id="rId6"/>
    <p:sldLayoutId id="2147483781" r:id="rId7"/>
    <p:sldLayoutId id="2147483701" r:id="rId8"/>
    <p:sldLayoutId id="2147483751" r:id="rId9"/>
    <p:sldLayoutId id="2147483779" r:id="rId10"/>
    <p:sldLayoutId id="2147483702" r:id="rId11"/>
    <p:sldLayoutId id="2147483744" r:id="rId12"/>
    <p:sldLayoutId id="2147483759" r:id="rId13"/>
    <p:sldLayoutId id="2147483760" r:id="rId14"/>
    <p:sldLayoutId id="2147483687" r:id="rId15"/>
    <p:sldLayoutId id="2147483685" r:id="rId16"/>
    <p:sldLayoutId id="2147483783" r:id="rId17"/>
    <p:sldLayoutId id="2147483784" r:id="rId18"/>
    <p:sldLayoutId id="2147483785" r:id="rId19"/>
    <p:sldLayoutId id="2147483792" r:id="rId20"/>
    <p:sldLayoutId id="2147483798" r:id="rId21"/>
    <p:sldLayoutId id="2147483793" r:id="rId22"/>
    <p:sldLayoutId id="2147483794" r:id="rId23"/>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bg2"/>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sz="2000" b="0" i="0" kern="1200">
          <a:solidFill>
            <a:schemeClr val="bg2"/>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sz="2000" b="0" i="0" kern="1200">
          <a:solidFill>
            <a:schemeClr val="bg2"/>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sz="2000" b="0" i="0" kern="1200">
          <a:solidFill>
            <a:schemeClr val="bg2"/>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457200" y="2057400"/>
            <a:ext cx="6583680" cy="5257800"/>
          </a:xfrm>
          <a:prstGeom prst="rect">
            <a:avLst/>
          </a:prstGeom>
        </p:spPr>
        <p:txBody>
          <a:bodyPr vert="horz" lIns="0" tIns="228600" rIns="0" bIns="0" rtlCol="0" anchor="t">
            <a:noAutofit/>
          </a:bodyPr>
          <a:lstStyle/>
          <a:p>
            <a:pPr lvl="0"/>
            <a:r>
              <a:rPr lang="en-US" dirty="0"/>
              <a:t>Click to edit Master text styles</a:t>
            </a:r>
          </a:p>
        </p:txBody>
      </p:sp>
      <p:pic>
        <p:nvPicPr>
          <p:cNvPr id="15" name="Picture 14"/>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13606812" y="7818143"/>
            <a:ext cx="566118" cy="228600"/>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4"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16"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17"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19107196"/>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63" r:id="rId3"/>
    <p:sldLayoutId id="2147483764" r:id="rId4"/>
    <p:sldLayoutId id="2147483737" r:id="rId5"/>
    <p:sldLayoutId id="2147483761" r:id="rId6"/>
    <p:sldLayoutId id="2147483762" r:id="rId7"/>
    <p:sldLayoutId id="2147483791" r:id="rId8"/>
    <p:sldLayoutId id="2147483796" r:id="rId9"/>
    <p:sldLayoutId id="2147483795" r:id="rId10"/>
    <p:sldLayoutId id="2147483749" r:id="rId11"/>
    <p:sldLayoutId id="2147483747" r:id="rId12"/>
    <p:sldLayoutId id="2147483748" r:id="rId13"/>
    <p:sldLayoutId id="2147483797" r:id="rId14"/>
    <p:sldLayoutId id="2147483782" r:id="rId15"/>
    <p:sldLayoutId id="2147483739" r:id="rId16"/>
    <p:sldLayoutId id="2147483765" r:id="rId17"/>
    <p:sldLayoutId id="2147483775" r:id="rId18"/>
    <p:sldLayoutId id="2147483780" r:id="rId19"/>
    <p:sldLayoutId id="2147483743" r:id="rId20"/>
    <p:sldLayoutId id="2147483750" r:id="rId21"/>
    <p:sldLayoutId id="2147483753" r:id="rId22"/>
    <p:sldLayoutId id="2147483713" r:id="rId23"/>
    <p:sldLayoutId id="2147483714" r:id="rId24"/>
  </p:sldLayoutIdLst>
  <p:txStyles>
    <p:titleStyle>
      <a:lvl1pPr algn="l" defTabSz="1097280" rtl="0" eaLnBrk="1" latinLnBrk="0" hangingPunct="1">
        <a:lnSpc>
          <a:spcPct val="90000"/>
        </a:lnSpc>
        <a:spcBef>
          <a:spcPct val="0"/>
        </a:spcBef>
        <a:buNone/>
        <a:defRPr sz="3600" b="0" i="0" kern="1200">
          <a:solidFill>
            <a:schemeClr val="tx1"/>
          </a:solidFill>
          <a:latin typeface="IBM Plex Sans" charset="0"/>
          <a:ea typeface="IBM Plex Sans" charset="0"/>
          <a:cs typeface="IBM Plex Sans" charset="0"/>
        </a:defRPr>
      </a:lvl1pPr>
    </p:titleStyle>
    <p:bodyStyle>
      <a:lvl1pPr marL="0" indent="0" algn="l" defTabSz="1097280" rtl="0" eaLnBrk="1" latinLnBrk="0" hangingPunct="1">
        <a:lnSpc>
          <a:spcPct val="105000"/>
        </a:lnSpc>
        <a:spcBef>
          <a:spcPts val="600"/>
        </a:spcBef>
        <a:buFontTx/>
        <a:buNone/>
        <a:tabLst/>
        <a:defRPr sz="2000" b="0" i="0" kern="1200">
          <a:solidFill>
            <a:schemeClr val="tx1"/>
          </a:solidFill>
          <a:latin typeface="IBM Plex Sans" charset="0"/>
          <a:ea typeface="IBM Plex Sans" charset="0"/>
          <a:cs typeface="IBM Plex Sans" charset="0"/>
        </a:defRPr>
      </a:lvl1pPr>
      <a:lvl2pPr marL="228600" indent="-228600" algn="l" defTabSz="1097280" rtl="0" eaLnBrk="1" latinLnBrk="0" hangingPunct="1">
        <a:lnSpc>
          <a:spcPct val="105000"/>
        </a:lnSpc>
        <a:spcBef>
          <a:spcPts val="600"/>
        </a:spcBef>
        <a:buFont typeface="Wingdings" panose="05000000000000000000" pitchFamily="2" charset="2"/>
        <a:buChar char="§"/>
        <a:defRPr lang="en-US" sz="2000" b="0" i="0" kern="1200" dirty="0" smtClean="0">
          <a:solidFill>
            <a:schemeClr val="tx1"/>
          </a:solidFill>
          <a:latin typeface="IBM Plex Sans" charset="0"/>
          <a:ea typeface="IBM Plex Sans" charset="0"/>
          <a:cs typeface="IBM Plex Sans" charset="0"/>
        </a:defRPr>
      </a:lvl2pPr>
      <a:lvl3pPr marL="4572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3pPr>
      <a:lvl4pPr marL="685800" indent="-228600" algn="l" defTabSz="1097280" rtl="0" eaLnBrk="1" latinLnBrk="0" hangingPunct="1">
        <a:lnSpc>
          <a:spcPct val="105000"/>
        </a:lnSpc>
        <a:spcBef>
          <a:spcPts val="600"/>
        </a:spcBef>
        <a:buFont typeface="Arial" panose="020B0604020202020204" pitchFamily="34" charset="0"/>
        <a:buChar char="•"/>
        <a:defRPr lang="en-US" sz="2000" b="0" i="0" kern="1200" dirty="0" smtClean="0">
          <a:solidFill>
            <a:schemeClr val="tx1"/>
          </a:solidFill>
          <a:latin typeface="IBM Plex Sans" charset="0"/>
          <a:ea typeface="IBM Plex Sans" charset="0"/>
          <a:cs typeface="IBM Plex Sans" charset="0"/>
        </a:defRPr>
      </a:lvl4pPr>
      <a:lvl5pPr marL="914400" indent="-228600" algn="l" defTabSz="1097280" rtl="0" eaLnBrk="1" latinLnBrk="0" hangingPunct="1">
        <a:lnSpc>
          <a:spcPct val="105000"/>
        </a:lnSpc>
        <a:spcBef>
          <a:spcPts val="600"/>
        </a:spcBef>
        <a:buSzPct val="80000"/>
        <a:buFont typeface="Arial" panose="020B0604020202020204" pitchFamily="34" charset="0"/>
        <a:buChar char="–"/>
        <a:defRPr lang="en-US" sz="2000" b="0" i="0" kern="1200" dirty="0">
          <a:solidFill>
            <a:schemeClr val="tx1"/>
          </a:solidFill>
          <a:latin typeface="IBM Plex Sans" charset="0"/>
          <a:ea typeface="IBM Plex Sans" charset="0"/>
          <a:cs typeface="IBM Plex Sans" charset="0"/>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685800"/>
            <a:ext cx="6583680" cy="1143000"/>
          </a:xfrm>
          <a:prstGeom prst="rect">
            <a:avLst/>
          </a:prstGeom>
        </p:spPr>
        <p:txBody>
          <a:bodyPr vert="horz" lIns="0" tIns="0" rIns="0" bIns="0" rtlCol="0" anchor="t">
            <a:noAutofit/>
          </a:bodyPr>
          <a:lstStyle/>
          <a:p>
            <a:r>
              <a:rPr lang="en-US" dirty="0"/>
              <a:t>Click to edit Master title style</a:t>
            </a:r>
          </a:p>
        </p:txBody>
      </p:sp>
      <p:pic>
        <p:nvPicPr>
          <p:cNvPr id="8" name="Picture 7"/>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9" name="Group 8"/>
          <p:cNvGrpSpPr/>
          <p:nvPr userDrawn="1"/>
        </p:nvGrpSpPr>
        <p:grpSpPr>
          <a:xfrm>
            <a:off x="914400" y="7899655"/>
            <a:ext cx="2713350" cy="220571"/>
            <a:chOff x="914400" y="7899655"/>
            <a:chExt cx="2713350" cy="220571"/>
          </a:xfrm>
        </p:grpSpPr>
        <p:sp>
          <p:nvSpPr>
            <p:cNvPr id="10"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2018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11"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 name="Footer Placeholder 3"/>
          <p:cNvSpPr txBox="1">
            <a:spLocks/>
          </p:cNvSpPr>
          <p:nvPr userDrawn="1"/>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IBM Services</a:t>
            </a:r>
          </a:p>
        </p:txBody>
      </p:sp>
      <p:sp>
        <p:nvSpPr>
          <p:cNvPr id="13" name="Slide Number Placeholder 2"/>
          <p:cNvSpPr txBox="1">
            <a:spLocks/>
          </p:cNvSpPr>
          <p:nvPr userDrawn="1"/>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068972048"/>
      </p:ext>
    </p:extLst>
  </p:cSld>
  <p:clrMap bg1="lt1" tx1="dk1" bg2="lt2" tx2="dk2" accent1="accent1" accent2="accent2" accent3="accent3" accent4="accent4" accent5="accent5" accent6="accent6" hlink="hlink" folHlink="folHlink"/>
  <p:sldLayoutIdLst>
    <p:sldLayoutId id="2147483716" r:id="rId1"/>
    <p:sldLayoutId id="2147483724" r:id="rId2"/>
    <p:sldLayoutId id="2147483725" r:id="rId3"/>
    <p:sldLayoutId id="2147483729" r:id="rId4"/>
    <p:sldLayoutId id="2147483790" r:id="rId5"/>
    <p:sldLayoutId id="2147483728" r:id="rId6"/>
    <p:sldLayoutId id="2147483786" r:id="rId7"/>
    <p:sldLayoutId id="2147483721" r:id="rId8"/>
    <p:sldLayoutId id="2147483787" r:id="rId9"/>
    <p:sldLayoutId id="2147483788" r:id="rId10"/>
    <p:sldLayoutId id="2147483789" r:id="rId11"/>
  </p:sldLayoutIdLst>
  <p:txStyles>
    <p:titleStyle>
      <a:lvl1pPr algn="l" defTabSz="1097280" rtl="0" eaLnBrk="1" latinLnBrk="0" hangingPunct="1">
        <a:lnSpc>
          <a:spcPct val="90000"/>
        </a:lnSpc>
        <a:spcBef>
          <a:spcPct val="0"/>
        </a:spcBef>
        <a:buNone/>
        <a:defRPr sz="3600" b="0" i="0" kern="1200">
          <a:solidFill>
            <a:schemeClr val="bg2"/>
          </a:solidFill>
          <a:latin typeface="IBM Plex Sans" charset="0"/>
          <a:ea typeface="IBM Plex Sans" charset="0"/>
          <a:cs typeface="IBM Plex Sans" charset="0"/>
        </a:defRPr>
      </a:lvl1pPr>
    </p:titleStyle>
    <p:body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8.xml"/><Relationship Id="rId5" Type="http://schemas.openxmlformats.org/officeDocument/2006/relationships/image" Target="../media/image29.png"/><Relationship Id="rId4"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56.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0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6.jpg"/><Relationship Id="rId1" Type="http://schemas.openxmlformats.org/officeDocument/2006/relationships/slideLayout" Target="../slideLayouts/slideLayout3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7.png"/><Relationship Id="rId1" Type="http://schemas.openxmlformats.org/officeDocument/2006/relationships/slideLayout" Target="../slideLayouts/slideLayout66.xml"/></Relationships>
</file>

<file path=ppt/slides/_rels/slide109.xml.rels><?xml version="1.0" encoding="UTF-8" standalone="yes"?>
<Relationships xmlns="http://schemas.openxmlformats.org/package/2006/relationships"><Relationship Id="rId3" Type="http://schemas.openxmlformats.org/officeDocument/2006/relationships/image" Target="../media/image129.emf"/><Relationship Id="rId7" Type="http://schemas.openxmlformats.org/officeDocument/2006/relationships/image" Target="../media/image2.png"/><Relationship Id="rId2" Type="http://schemas.openxmlformats.org/officeDocument/2006/relationships/image" Target="../media/image128.png"/><Relationship Id="rId1" Type="http://schemas.openxmlformats.org/officeDocument/2006/relationships/slideLayout" Target="../slideLayouts/slideLayout78.xml"/><Relationship Id="rId6" Type="http://schemas.openxmlformats.org/officeDocument/2006/relationships/image" Target="../media/image132.emf"/><Relationship Id="rId5" Type="http://schemas.openxmlformats.org/officeDocument/2006/relationships/image" Target="../media/image131.png"/><Relationship Id="rId4" Type="http://schemas.openxmlformats.org/officeDocument/2006/relationships/image" Target="../media/image130.emf"/></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12.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61.xml"/></Relationships>
</file>

<file path=ppt/slides/_rels/slide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3.png"/><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4.jpeg"/><Relationship Id="rId1" Type="http://schemas.openxmlformats.org/officeDocument/2006/relationships/slideLayout" Target="../slideLayouts/slideLayout61.xml"/></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4.jpeg"/><Relationship Id="rId1" Type="http://schemas.openxmlformats.org/officeDocument/2006/relationships/slideLayout" Target="../slideLayouts/slideLayout66.xml"/></Relationships>
</file>

<file path=ppt/slides/_rels/slide1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1.jpg"/><Relationship Id="rId3" Type="http://schemas.openxmlformats.org/officeDocument/2006/relationships/image" Target="../media/image135.emf"/><Relationship Id="rId7" Type="http://schemas.openxmlformats.org/officeDocument/2006/relationships/image" Target="../media/image139.jpeg"/><Relationship Id="rId12"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138.jpg"/><Relationship Id="rId11" Type="http://schemas.openxmlformats.org/officeDocument/2006/relationships/image" Target="../media/image2.png"/><Relationship Id="rId5" Type="http://schemas.openxmlformats.org/officeDocument/2006/relationships/image" Target="../media/image137.emf"/><Relationship Id="rId10" Type="http://schemas.openxmlformats.org/officeDocument/2006/relationships/image" Target="../media/image140.png"/><Relationship Id="rId4" Type="http://schemas.openxmlformats.org/officeDocument/2006/relationships/image" Target="../media/image136.emf"/><Relationship Id="rId9" Type="http://schemas.openxmlformats.org/officeDocument/2006/relationships/image" Target="../media/image4.png"/></Relationships>
</file>

<file path=ppt/slides/_rels/slide1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33.jpg"/></Relationships>
</file>

<file path=ppt/slides/_rels/slide120.xml.rels><?xml version="1.0" encoding="UTF-8" standalone="yes"?>
<Relationships xmlns="http://schemas.openxmlformats.org/package/2006/relationships"><Relationship Id="rId2" Type="http://schemas.openxmlformats.org/officeDocument/2006/relationships/image" Target="../media/image142.jpg"/><Relationship Id="rId1" Type="http://schemas.openxmlformats.org/officeDocument/2006/relationships/slideLayout" Target="../slideLayouts/slideLayout77.xml"/></Relationships>
</file>

<file path=ppt/slides/_rels/slide1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3.jpg"/><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hyperlink" Target="https://ibm.box.com/s/autt680nkl92fa8sbfe70m189c3yt2u4" TargetMode="External"/><Relationship Id="rId2" Type="http://schemas.openxmlformats.org/officeDocument/2006/relationships/hyperlink" Target="https://w3.ibm.com/services/lighthouse/documents/105296" TargetMode="Externa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hyperlink" Target="https://w3.ibm.com/services/lighthouse/documents/105296" TargetMode="External"/><Relationship Id="rId2" Type="http://schemas.openxmlformats.org/officeDocument/2006/relationships/image" Target="../media/image2.png"/><Relationship Id="rId1" Type="http://schemas.openxmlformats.org/officeDocument/2006/relationships/slideLayout" Target="../slideLayouts/slideLayout23.xml"/><Relationship Id="rId4" Type="http://schemas.openxmlformats.org/officeDocument/2006/relationships/hyperlink" Target="https://ibm.box.com/s/autt680nkl92fa8sbfe70m189c3yt2u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gbslearn-stg.atlanta.ibm.com/iSPO/IBMServices/index.html" TargetMode="Externa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3" Type="http://schemas.openxmlformats.org/officeDocument/2006/relationships/hyperlink" Target="http://gbslearn-stg.atlanta.ibm.com/iSPO/IBMServices/index.html" TargetMode="External"/><Relationship Id="rId2" Type="http://schemas.openxmlformats.org/officeDocument/2006/relationships/image" Target="../media/image39.jpeg"/><Relationship Id="rId1" Type="http://schemas.openxmlformats.org/officeDocument/2006/relationships/slideLayout" Target="../slideLayouts/slideLayout23.xml"/><Relationship Id="rId5" Type="http://schemas.openxmlformats.org/officeDocument/2006/relationships/image" Target="../media/image2.png"/><Relationship Id="rId4" Type="http://schemas.openxmlformats.org/officeDocument/2006/relationships/hyperlink" Target="https://www.ibm.com/innovate/brand/photography/" TargetMode="External"/></Relationships>
</file>

<file path=ppt/slides/_rels/slide27.xml.rels><?xml version="1.0" encoding="UTF-8" standalone="yes"?>
<Relationships xmlns="http://schemas.openxmlformats.org/package/2006/relationships"><Relationship Id="rId13" Type="http://schemas.openxmlformats.org/officeDocument/2006/relationships/image" Target="../media/image50.emf"/><Relationship Id="rId18" Type="http://schemas.openxmlformats.org/officeDocument/2006/relationships/image" Target="../media/image55.emf"/><Relationship Id="rId26" Type="http://schemas.openxmlformats.org/officeDocument/2006/relationships/image" Target="../media/image63.emf"/><Relationship Id="rId39" Type="http://schemas.openxmlformats.org/officeDocument/2006/relationships/image" Target="../media/image76.emf"/><Relationship Id="rId21" Type="http://schemas.openxmlformats.org/officeDocument/2006/relationships/image" Target="../media/image58.emf"/><Relationship Id="rId34" Type="http://schemas.openxmlformats.org/officeDocument/2006/relationships/image" Target="../media/image71.emf"/><Relationship Id="rId42" Type="http://schemas.openxmlformats.org/officeDocument/2006/relationships/image" Target="../media/image79.emf"/><Relationship Id="rId47" Type="http://schemas.openxmlformats.org/officeDocument/2006/relationships/image" Target="../media/image84.emf"/><Relationship Id="rId7" Type="http://schemas.openxmlformats.org/officeDocument/2006/relationships/image" Target="../media/image44.emf"/><Relationship Id="rId2" Type="http://schemas.openxmlformats.org/officeDocument/2006/relationships/hyperlink" Target="https://www.ibm.com/innovate/brand/pictograms/" TargetMode="External"/><Relationship Id="rId16" Type="http://schemas.openxmlformats.org/officeDocument/2006/relationships/image" Target="../media/image53.emf"/><Relationship Id="rId29" Type="http://schemas.openxmlformats.org/officeDocument/2006/relationships/image" Target="../media/image66.emf"/><Relationship Id="rId1" Type="http://schemas.openxmlformats.org/officeDocument/2006/relationships/slideLayout" Target="../slideLayouts/slideLayout23.xml"/><Relationship Id="rId6" Type="http://schemas.openxmlformats.org/officeDocument/2006/relationships/image" Target="../media/image43.emf"/><Relationship Id="rId11" Type="http://schemas.openxmlformats.org/officeDocument/2006/relationships/image" Target="../media/image48.emf"/><Relationship Id="rId24" Type="http://schemas.openxmlformats.org/officeDocument/2006/relationships/image" Target="../media/image61.emf"/><Relationship Id="rId32" Type="http://schemas.openxmlformats.org/officeDocument/2006/relationships/image" Target="../media/image69.emf"/><Relationship Id="rId37" Type="http://schemas.openxmlformats.org/officeDocument/2006/relationships/image" Target="../media/image74.emf"/><Relationship Id="rId40" Type="http://schemas.openxmlformats.org/officeDocument/2006/relationships/image" Target="../media/image77.emf"/><Relationship Id="rId45" Type="http://schemas.openxmlformats.org/officeDocument/2006/relationships/image" Target="../media/image82.emf"/><Relationship Id="rId5" Type="http://schemas.openxmlformats.org/officeDocument/2006/relationships/image" Target="../media/image42.emf"/><Relationship Id="rId15" Type="http://schemas.openxmlformats.org/officeDocument/2006/relationships/image" Target="../media/image52.emf"/><Relationship Id="rId23" Type="http://schemas.openxmlformats.org/officeDocument/2006/relationships/image" Target="../media/image60.emf"/><Relationship Id="rId28" Type="http://schemas.openxmlformats.org/officeDocument/2006/relationships/image" Target="../media/image65.emf"/><Relationship Id="rId36" Type="http://schemas.openxmlformats.org/officeDocument/2006/relationships/image" Target="../media/image73.emf"/><Relationship Id="rId10" Type="http://schemas.openxmlformats.org/officeDocument/2006/relationships/image" Target="../media/image47.emf"/><Relationship Id="rId19" Type="http://schemas.openxmlformats.org/officeDocument/2006/relationships/image" Target="../media/image56.emf"/><Relationship Id="rId31" Type="http://schemas.openxmlformats.org/officeDocument/2006/relationships/image" Target="../media/image68.emf"/><Relationship Id="rId44" Type="http://schemas.openxmlformats.org/officeDocument/2006/relationships/image" Target="../media/image81.emf"/><Relationship Id="rId4" Type="http://schemas.openxmlformats.org/officeDocument/2006/relationships/image" Target="../media/image41.emf"/><Relationship Id="rId9" Type="http://schemas.openxmlformats.org/officeDocument/2006/relationships/image" Target="../media/image46.emf"/><Relationship Id="rId14" Type="http://schemas.openxmlformats.org/officeDocument/2006/relationships/image" Target="../media/image51.emf"/><Relationship Id="rId22" Type="http://schemas.openxmlformats.org/officeDocument/2006/relationships/image" Target="../media/image59.emf"/><Relationship Id="rId27" Type="http://schemas.openxmlformats.org/officeDocument/2006/relationships/image" Target="../media/image64.emf"/><Relationship Id="rId30" Type="http://schemas.openxmlformats.org/officeDocument/2006/relationships/image" Target="../media/image67.emf"/><Relationship Id="rId35" Type="http://schemas.openxmlformats.org/officeDocument/2006/relationships/image" Target="../media/image72.emf"/><Relationship Id="rId43" Type="http://schemas.openxmlformats.org/officeDocument/2006/relationships/image" Target="../media/image80.emf"/><Relationship Id="rId48" Type="http://schemas.openxmlformats.org/officeDocument/2006/relationships/image" Target="../media/image2.png"/><Relationship Id="rId8" Type="http://schemas.openxmlformats.org/officeDocument/2006/relationships/image" Target="../media/image45.emf"/><Relationship Id="rId3" Type="http://schemas.openxmlformats.org/officeDocument/2006/relationships/image" Target="../media/image40.emf"/><Relationship Id="rId12" Type="http://schemas.openxmlformats.org/officeDocument/2006/relationships/image" Target="../media/image49.emf"/><Relationship Id="rId17" Type="http://schemas.openxmlformats.org/officeDocument/2006/relationships/image" Target="../media/image54.emf"/><Relationship Id="rId25" Type="http://schemas.openxmlformats.org/officeDocument/2006/relationships/image" Target="../media/image62.emf"/><Relationship Id="rId33" Type="http://schemas.openxmlformats.org/officeDocument/2006/relationships/image" Target="../media/image70.emf"/><Relationship Id="rId38" Type="http://schemas.openxmlformats.org/officeDocument/2006/relationships/image" Target="../media/image75.emf"/><Relationship Id="rId46" Type="http://schemas.openxmlformats.org/officeDocument/2006/relationships/image" Target="../media/image83.emf"/><Relationship Id="rId20" Type="http://schemas.openxmlformats.org/officeDocument/2006/relationships/image" Target="../media/image57.emf"/><Relationship Id="rId41" Type="http://schemas.openxmlformats.org/officeDocument/2006/relationships/image" Target="../media/image78.emf"/></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5.jpg"/><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34.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jp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7.jp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8.jp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9.jp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8.xml"/><Relationship Id="rId1" Type="http://schemas.openxmlformats.org/officeDocument/2006/relationships/slideLayout" Target="../slideLayouts/slideLayout47.xml"/><Relationship Id="rId6" Type="http://schemas.openxmlformats.org/officeDocument/2006/relationships/image" Target="../media/image93.jpg"/><Relationship Id="rId5" Type="http://schemas.openxmlformats.org/officeDocument/2006/relationships/image" Target="../media/image92.jpg"/><Relationship Id="rId4" Type="http://schemas.openxmlformats.org/officeDocument/2006/relationships/image" Target="../media/image91.jpg"/></Relationships>
</file>

<file path=ppt/slides/_rels/slide49.xml.rels><?xml version="1.0" encoding="UTF-8" standalone="yes"?>
<Relationships xmlns="http://schemas.openxmlformats.org/package/2006/relationships"><Relationship Id="rId8" Type="http://schemas.openxmlformats.org/officeDocument/2006/relationships/image" Target="../media/image99.jpg"/><Relationship Id="rId3" Type="http://schemas.openxmlformats.org/officeDocument/2006/relationships/image" Target="../media/image95.jpg"/><Relationship Id="rId7" Type="http://schemas.openxmlformats.org/officeDocument/2006/relationships/image" Target="../media/image98.jpg"/><Relationship Id="rId2" Type="http://schemas.openxmlformats.org/officeDocument/2006/relationships/image" Target="../media/image94.jpg"/><Relationship Id="rId1" Type="http://schemas.openxmlformats.org/officeDocument/2006/relationships/slideLayout" Target="../slideLayouts/slideLayout47.xml"/><Relationship Id="rId6" Type="http://schemas.openxmlformats.org/officeDocument/2006/relationships/image" Target="../media/image97.jpg"/><Relationship Id="rId11" Type="http://schemas.openxmlformats.org/officeDocument/2006/relationships/image" Target="../media/image102.png"/><Relationship Id="rId5" Type="http://schemas.openxmlformats.org/officeDocument/2006/relationships/image" Target="../media/image96.jpg"/><Relationship Id="rId10" Type="http://schemas.openxmlformats.org/officeDocument/2006/relationships/image" Target="../media/image101.jpg"/><Relationship Id="rId4" Type="http://schemas.openxmlformats.org/officeDocument/2006/relationships/image" Target="../media/image90.jpg"/><Relationship Id="rId9" Type="http://schemas.openxmlformats.org/officeDocument/2006/relationships/image" Target="../media/image100.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34.xml"/><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8" Type="http://schemas.openxmlformats.org/officeDocument/2006/relationships/image" Target="../media/image109.jpg"/><Relationship Id="rId3" Type="http://schemas.openxmlformats.org/officeDocument/2006/relationships/image" Target="../media/image104.jpg"/><Relationship Id="rId7" Type="http://schemas.openxmlformats.org/officeDocument/2006/relationships/image" Target="../media/image108.jpg"/><Relationship Id="rId2" Type="http://schemas.openxmlformats.org/officeDocument/2006/relationships/image" Target="../media/image103.jpg"/><Relationship Id="rId1" Type="http://schemas.openxmlformats.org/officeDocument/2006/relationships/slideLayout" Target="../slideLayouts/slideLayout33.xml"/><Relationship Id="rId6" Type="http://schemas.openxmlformats.org/officeDocument/2006/relationships/image" Target="../media/image107.jpg"/><Relationship Id="rId11" Type="http://schemas.openxmlformats.org/officeDocument/2006/relationships/image" Target="../media/image112.jpg"/><Relationship Id="rId5" Type="http://schemas.openxmlformats.org/officeDocument/2006/relationships/image" Target="../media/image106.jpg"/><Relationship Id="rId10" Type="http://schemas.openxmlformats.org/officeDocument/2006/relationships/image" Target="../media/image111.jpg"/><Relationship Id="rId4" Type="http://schemas.openxmlformats.org/officeDocument/2006/relationships/image" Target="../media/image105.jpg"/><Relationship Id="rId9" Type="http://schemas.openxmlformats.org/officeDocument/2006/relationships/image" Target="../media/image110.jpg"/></Relationships>
</file>

<file path=ppt/slides/_rels/slide51.xml.rels><?xml version="1.0" encoding="UTF-8" standalone="yes"?>
<Relationships xmlns="http://schemas.openxmlformats.org/package/2006/relationships"><Relationship Id="rId8" Type="http://schemas.openxmlformats.org/officeDocument/2006/relationships/image" Target="../media/image118.jpg"/><Relationship Id="rId3" Type="http://schemas.openxmlformats.org/officeDocument/2006/relationships/image" Target="../media/image114.jpg"/><Relationship Id="rId7" Type="http://schemas.openxmlformats.org/officeDocument/2006/relationships/image" Target="../media/image117.jpg"/><Relationship Id="rId2" Type="http://schemas.openxmlformats.org/officeDocument/2006/relationships/image" Target="../media/image113.jpg"/><Relationship Id="rId1" Type="http://schemas.openxmlformats.org/officeDocument/2006/relationships/slideLayout" Target="../slideLayouts/slideLayout37.xml"/><Relationship Id="rId6" Type="http://schemas.openxmlformats.org/officeDocument/2006/relationships/image" Target="../media/image93.jpg"/><Relationship Id="rId5" Type="http://schemas.openxmlformats.org/officeDocument/2006/relationships/image" Target="../media/image116.jpg"/><Relationship Id="rId4" Type="http://schemas.openxmlformats.org/officeDocument/2006/relationships/image" Target="../media/image115.jpg"/><Relationship Id="rId9" Type="http://schemas.openxmlformats.org/officeDocument/2006/relationships/image" Target="../media/image3.png"/></Relationships>
</file>

<file path=ppt/slides/_rels/slide52.xml.rels><?xml version="1.0" encoding="UTF-8" standalone="yes"?>
<Relationships xmlns="http://schemas.openxmlformats.org/package/2006/relationships"><Relationship Id="rId8" Type="http://schemas.openxmlformats.org/officeDocument/2006/relationships/image" Target="../media/image123.jpg"/><Relationship Id="rId3" Type="http://schemas.openxmlformats.org/officeDocument/2006/relationships/image" Target="../media/image119.jpg"/><Relationship Id="rId7"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2.xml"/><Relationship Id="rId6" Type="http://schemas.openxmlformats.org/officeDocument/2006/relationships/image" Target="../media/image122.jpg"/><Relationship Id="rId5" Type="http://schemas.openxmlformats.org/officeDocument/2006/relationships/image" Target="../media/image121.jpg"/><Relationship Id="rId4" Type="http://schemas.openxmlformats.org/officeDocument/2006/relationships/image" Target="../media/image120.jpg"/><Relationship Id="rId9" Type="http://schemas.openxmlformats.org/officeDocument/2006/relationships/image" Target="../media/image124.jp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5.jp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jpg"/><Relationship Id="rId1" Type="http://schemas.openxmlformats.org/officeDocument/2006/relationships/slideLayout" Target="../slideLayouts/slideLayout21.xml"/><Relationship Id="rId6" Type="http://schemas.openxmlformats.org/officeDocument/2006/relationships/image" Target="../media/image20.jpg"/><Relationship Id="rId5" Type="http://schemas.openxmlformats.org/officeDocument/2006/relationships/image" Target="../media/image2.png"/><Relationship Id="rId4" Type="http://schemas.openxmlformats.org/officeDocument/2006/relationships/image" Target="../media/image19.pn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7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5.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4.xml"/></Relationships>
</file>

<file path=ppt/slides/_rels/slide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2.xml"/></Relationships>
</file>

<file path=ppt/slides/_rels/slide8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_rels/slide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_rels/slide8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1.xml"/></Relationships>
</file>

<file path=ppt/slides/_rels/slide8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0.xm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1.xml"/></Relationships>
</file>

<file path=ppt/slides/_rels/slide9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2.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3.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9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2721D93-5D42-FC4E-8BB0-6A6562860DE8}"/>
              </a:ext>
            </a:extLst>
          </p:cNvPr>
          <p:cNvSpPr/>
          <p:nvPr/>
        </p:nvSpPr>
        <p:spPr>
          <a:xfrm>
            <a:off x="330424" y="1522512"/>
            <a:ext cx="5633864" cy="7200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sp>
        <p:nvSpPr>
          <p:cNvPr id="3" name="Title 2"/>
          <p:cNvSpPr>
            <a:spLocks noGrp="1"/>
          </p:cNvSpPr>
          <p:nvPr>
            <p:ph type="title"/>
          </p:nvPr>
        </p:nvSpPr>
        <p:spPr>
          <a:xfrm>
            <a:off x="457200" y="685800"/>
            <a:ext cx="13626752" cy="5257800"/>
          </a:xfrm>
        </p:spPr>
        <p:txBody>
          <a:bodyPr>
            <a:normAutofit/>
          </a:bodyPr>
          <a:lstStyle/>
          <a:p>
            <a:r>
              <a:rPr lang="en-US" sz="11400" b="1" dirty="0">
                <a:latin typeface="IBM Plex Sans" charset="0"/>
                <a:ea typeface="IBM Plex Sans" charset="0"/>
                <a:cs typeface="IBM Plex Sans" charset="0"/>
              </a:rPr>
              <a:t>SAAQ’S</a:t>
            </a:r>
            <a:br>
              <a:rPr lang="en-US" sz="11400" b="1" dirty="0">
                <a:latin typeface="IBM Plex Sans" charset="0"/>
                <a:ea typeface="IBM Plex Sans" charset="0"/>
                <a:cs typeface="IBM Plex Sans" charset="0"/>
              </a:rPr>
            </a:br>
            <a:r>
              <a:rPr lang="en-US" sz="11400" b="1" dirty="0">
                <a:latin typeface="IBM Plex Sans" charset="0"/>
                <a:ea typeface="IBM Plex Sans" charset="0"/>
                <a:cs typeface="IBM Plex Sans" charset="0"/>
              </a:rPr>
              <a:t>Design System</a:t>
            </a:r>
            <a:br>
              <a:rPr lang="en-US" sz="11400" b="1" dirty="0">
                <a:latin typeface="IBM Plex Sans" charset="0"/>
                <a:ea typeface="IBM Plex Sans" charset="0"/>
                <a:cs typeface="IBM Plex Sans" charset="0"/>
              </a:rPr>
            </a:br>
            <a:endParaRPr lang="en-US" sz="11400" b="1" dirty="0">
              <a:latin typeface="IBM Plex Sans" charset="0"/>
              <a:ea typeface="IBM Plex Sans" charset="0"/>
              <a:cs typeface="IBM Plex Sans" charset="0"/>
            </a:endParaRPr>
          </a:p>
        </p:txBody>
      </p:sp>
    </p:spTree>
    <p:extLst>
      <p:ext uri="{BB962C8B-B14F-4D97-AF65-F5344CB8AC3E}">
        <p14:creationId xmlns:p14="http://schemas.microsoft.com/office/powerpoint/2010/main" val="137457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2E80F9A4-1949-5645-B291-E2DFF44D0A23}"/>
              </a:ext>
            </a:extLst>
          </p:cNvPr>
          <p:cNvPicPr>
            <a:picLocks noChangeAspect="1"/>
          </p:cNvPicPr>
          <p:nvPr/>
        </p:nvPicPr>
        <p:blipFill rotWithShape="1">
          <a:blip r:embed="rId3"/>
          <a:srcRect l="15401" r="23050"/>
          <a:stretch/>
        </p:blipFill>
        <p:spPr>
          <a:xfrm>
            <a:off x="0" y="0"/>
            <a:ext cx="7312858" cy="8229600"/>
          </a:xfrm>
          <a:prstGeom prst="rect">
            <a:avLst/>
          </a:prstGeom>
        </p:spPr>
      </p:pic>
      <p:sp>
        <p:nvSpPr>
          <p:cNvPr id="4" name="Text Placeholder 3">
            <a:extLst>
              <a:ext uri="{FF2B5EF4-FFF2-40B4-BE49-F238E27FC236}">
                <a16:creationId xmlns:a16="http://schemas.microsoft.com/office/drawing/2014/main" id="{B05DF91B-5696-5A47-B48F-9EA54646603F}"/>
              </a:ext>
            </a:extLst>
          </p:cNvPr>
          <p:cNvSpPr>
            <a:spLocks noGrp="1"/>
          </p:cNvSpPr>
          <p:nvPr>
            <p:ph type="body" sz="quarter" idx="14"/>
          </p:nvPr>
        </p:nvSpPr>
        <p:spPr/>
        <p:txBody>
          <a:bodyPr/>
          <a:lstStyle/>
          <a:p>
            <a:endParaRPr lang="en-US"/>
          </a:p>
        </p:txBody>
      </p:sp>
      <p:pic>
        <p:nvPicPr>
          <p:cNvPr id="9" name="Picture 8">
            <a:extLst>
              <a:ext uri="{FF2B5EF4-FFF2-40B4-BE49-F238E27FC236}">
                <a16:creationId xmlns:a16="http://schemas.microsoft.com/office/drawing/2014/main" id="{6240868D-F880-764C-81CD-DC4132D014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0" name="Picture 9">
            <a:extLst>
              <a:ext uri="{FF2B5EF4-FFF2-40B4-BE49-F238E27FC236}">
                <a16:creationId xmlns:a16="http://schemas.microsoft.com/office/drawing/2014/main" id="{726283D9-81AF-FF45-8291-05D90637055B}"/>
              </a:ext>
            </a:extLst>
          </p:cNvPr>
          <p:cNvPicPr>
            <a:picLocks noChangeAspect="1"/>
          </p:cNvPicPr>
          <p:nvPr/>
        </p:nvPicPr>
        <p:blipFill rotWithShape="1">
          <a:blip r:embed="rId5"/>
          <a:srcRect l="459" t="43036" r="52967" b="7455"/>
          <a:stretch/>
        </p:blipFill>
        <p:spPr>
          <a:xfrm>
            <a:off x="7312858" y="0"/>
            <a:ext cx="7317542" cy="4114800"/>
          </a:xfrm>
          <a:prstGeom prst="rect">
            <a:avLst/>
          </a:prstGeom>
        </p:spPr>
      </p:pic>
      <p:pic>
        <p:nvPicPr>
          <p:cNvPr id="11" name="Picture 10">
            <a:extLst>
              <a:ext uri="{FF2B5EF4-FFF2-40B4-BE49-F238E27FC236}">
                <a16:creationId xmlns:a16="http://schemas.microsoft.com/office/drawing/2014/main" id="{67A57FAC-5BD8-FB43-B437-3EA36836D5C5}"/>
              </a:ext>
            </a:extLst>
          </p:cNvPr>
          <p:cNvPicPr>
            <a:picLocks noChangeAspect="1"/>
          </p:cNvPicPr>
          <p:nvPr/>
        </p:nvPicPr>
        <p:blipFill rotWithShape="1">
          <a:blip r:embed="rId5"/>
          <a:srcRect l="50472" t="31250" r="1533" b="17729"/>
          <a:stretch/>
        </p:blipFill>
        <p:spPr>
          <a:xfrm>
            <a:off x="7312858" y="4114800"/>
            <a:ext cx="7317542" cy="4114800"/>
          </a:xfrm>
          <a:prstGeom prst="rect">
            <a:avLst/>
          </a:prstGeom>
        </p:spPr>
      </p:pic>
      <p:sp>
        <p:nvSpPr>
          <p:cNvPr id="12" name="TextBox 11">
            <a:extLst>
              <a:ext uri="{FF2B5EF4-FFF2-40B4-BE49-F238E27FC236}">
                <a16:creationId xmlns:a16="http://schemas.microsoft.com/office/drawing/2014/main" id="{0CB97EB6-ECFA-3B48-A73D-9C28BE1A377B}"/>
              </a:ext>
            </a:extLst>
          </p:cNvPr>
          <p:cNvSpPr txBox="1"/>
          <p:nvPr/>
        </p:nvSpPr>
        <p:spPr>
          <a:xfrm>
            <a:off x="341161" y="298376"/>
            <a:ext cx="6583680" cy="720182"/>
          </a:xfrm>
          <a:prstGeom prst="rect">
            <a:avLst/>
          </a:prstGeom>
          <a:solidFill>
            <a:schemeClr val="accent2">
              <a:lumMod val="75000"/>
            </a:schemeClr>
          </a:solidFill>
        </p:spPr>
        <p:txBody>
          <a:bodyPr wrap="square" lIns="91440" tIns="45720" rIns="91440" bIns="45720" rtlCol="0" anchor="ctr">
            <a:noAutofit/>
          </a:bodyPr>
          <a:lstStyle/>
          <a:p>
            <a:pPr algn="ctr">
              <a:lnSpc>
                <a:spcPct val="105000"/>
              </a:lnSpc>
              <a:spcBef>
                <a:spcPts val="1000"/>
              </a:spcBef>
            </a:pPr>
            <a:r>
              <a:rPr lang="en-US" sz="3600" b="1" dirty="0">
                <a:solidFill>
                  <a:schemeClr val="bg2"/>
                </a:solidFill>
                <a:latin typeface="IBM Plex Sans" charset="0"/>
                <a:ea typeface="IBM Plex Sans" charset="0"/>
                <a:cs typeface="IBM Plex Sans" charset="0"/>
              </a:rPr>
              <a:t>PROTOTYPING</a:t>
            </a:r>
          </a:p>
        </p:txBody>
      </p:sp>
      <p:sp>
        <p:nvSpPr>
          <p:cNvPr id="15" name="TextBox 14">
            <a:extLst>
              <a:ext uri="{FF2B5EF4-FFF2-40B4-BE49-F238E27FC236}">
                <a16:creationId xmlns:a16="http://schemas.microsoft.com/office/drawing/2014/main" id="{0977B09C-7C25-BF4F-9A10-89662B2D9523}"/>
              </a:ext>
            </a:extLst>
          </p:cNvPr>
          <p:cNvSpPr txBox="1"/>
          <p:nvPr/>
        </p:nvSpPr>
        <p:spPr>
          <a:xfrm>
            <a:off x="2286000" y="818147"/>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8" name="TextBox 17">
            <a:extLst>
              <a:ext uri="{FF2B5EF4-FFF2-40B4-BE49-F238E27FC236}">
                <a16:creationId xmlns:a16="http://schemas.microsoft.com/office/drawing/2014/main" id="{8B02503B-5E5A-2D47-89CE-4B2F70340E7C}"/>
              </a:ext>
            </a:extLst>
          </p:cNvPr>
          <p:cNvSpPr txBox="1"/>
          <p:nvPr/>
        </p:nvSpPr>
        <p:spPr>
          <a:xfrm>
            <a:off x="454858" y="1738536"/>
            <a:ext cx="6356286" cy="1944216"/>
          </a:xfrm>
          <a:prstGeom prst="rect">
            <a:avLst/>
          </a:prstGeom>
        </p:spPr>
        <p:txBody>
          <a:bodyPr wrap="squar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20" name="TextBox 19">
            <a:extLst>
              <a:ext uri="{FF2B5EF4-FFF2-40B4-BE49-F238E27FC236}">
                <a16:creationId xmlns:a16="http://schemas.microsoft.com/office/drawing/2014/main" id="{282BDC12-2E72-7E48-A062-4B5719804523}"/>
              </a:ext>
            </a:extLst>
          </p:cNvPr>
          <p:cNvSpPr txBox="1"/>
          <p:nvPr/>
        </p:nvSpPr>
        <p:spPr>
          <a:xfrm>
            <a:off x="7679789" y="298376"/>
            <a:ext cx="6583680" cy="720182"/>
          </a:xfrm>
          <a:prstGeom prst="rect">
            <a:avLst/>
          </a:prstGeom>
          <a:solidFill>
            <a:schemeClr val="accent2">
              <a:lumMod val="75000"/>
            </a:schemeClr>
          </a:solidFill>
        </p:spPr>
        <p:txBody>
          <a:bodyPr wrap="square" lIns="91440" tIns="45720" rIns="91440" bIns="45720" rtlCol="0" anchor="ctr">
            <a:noAutofit/>
          </a:bodyPr>
          <a:lstStyle/>
          <a:p>
            <a:pPr algn="ctr">
              <a:lnSpc>
                <a:spcPct val="105000"/>
              </a:lnSpc>
              <a:spcBef>
                <a:spcPts val="1000"/>
              </a:spcBef>
            </a:pPr>
            <a:r>
              <a:rPr lang="en-US" sz="3600" b="1" dirty="0">
                <a:solidFill>
                  <a:schemeClr val="bg2"/>
                </a:solidFill>
                <a:latin typeface="IBM Plex Sans" charset="0"/>
                <a:ea typeface="IBM Plex Sans" charset="0"/>
                <a:cs typeface="IBM Plex Sans" charset="0"/>
              </a:rPr>
              <a:t>IN CODE</a:t>
            </a:r>
          </a:p>
        </p:txBody>
      </p:sp>
    </p:spTree>
    <p:extLst>
      <p:ext uri="{BB962C8B-B14F-4D97-AF65-F5344CB8AC3E}">
        <p14:creationId xmlns:p14="http://schemas.microsoft.com/office/powerpoint/2010/main" val="110132153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grpSp>
        <p:nvGrpSpPr>
          <p:cNvPr id="41" name="Group 40"/>
          <p:cNvGrpSpPr/>
          <p:nvPr/>
        </p:nvGrpSpPr>
        <p:grpSpPr>
          <a:xfrm>
            <a:off x="0" y="0"/>
            <a:ext cx="14630400" cy="8229600"/>
            <a:chOff x="0" y="0"/>
            <a:chExt cx="14630400" cy="8229600"/>
          </a:xfrm>
        </p:grpSpPr>
        <p:grpSp>
          <p:nvGrpSpPr>
            <p:cNvPr id="42" name="Group 41"/>
            <p:cNvGrpSpPr/>
            <p:nvPr/>
          </p:nvGrpSpPr>
          <p:grpSpPr>
            <a:xfrm>
              <a:off x="0" y="0"/>
              <a:ext cx="14630400" cy="8229600"/>
              <a:chOff x="0" y="0"/>
              <a:chExt cx="14630400" cy="8229600"/>
            </a:xfrm>
          </p:grpSpPr>
          <p:cxnSp>
            <p:nvCxnSpPr>
              <p:cNvPr id="45" name="Straight Connector 44"/>
              <p:cNvCxnSpPr/>
              <p:nvPr userDrawn="1"/>
            </p:nvCxnSpPr>
            <p:spPr>
              <a:xfrm>
                <a:off x="457200" y="457200"/>
                <a:ext cx="137160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userDrawn="1"/>
            </p:nvCxnSpPr>
            <p:spPr>
              <a:xfrm flipV="1">
                <a:off x="457200" y="457200"/>
                <a:ext cx="0" cy="731520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userDrawn="1"/>
            </p:nvCxnSpPr>
            <p:spPr>
              <a:xfrm flipV="1">
                <a:off x="14173200" y="457200"/>
                <a:ext cx="0" cy="690372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userDrawn="1"/>
            </p:nvCxnSpPr>
            <p:spPr>
              <a:xfrm>
                <a:off x="457200" y="7772400"/>
                <a:ext cx="125730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userDrawn="1"/>
            </p:nvCxnSpPr>
            <p:spPr>
              <a:xfrm>
                <a:off x="0" y="4114800"/>
                <a:ext cx="146304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userDrawn="1"/>
            </p:nvCxnSpPr>
            <p:spPr>
              <a:xfrm>
                <a:off x="0" y="2057400"/>
                <a:ext cx="146304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userDrawn="1"/>
            </p:nvCxnSpPr>
            <p:spPr>
              <a:xfrm>
                <a:off x="0" y="6172200"/>
                <a:ext cx="146304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userDrawn="1"/>
            </p:nvCxnSpPr>
            <p:spPr>
              <a:xfrm flipV="1">
                <a:off x="7315200" y="0"/>
                <a:ext cx="0" cy="822960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userDrawn="1"/>
            </p:nvCxnSpPr>
            <p:spPr>
              <a:xfrm flipV="1">
                <a:off x="3657600" y="0"/>
                <a:ext cx="0" cy="822929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userDrawn="1"/>
            </p:nvCxnSpPr>
            <p:spPr>
              <a:xfrm flipV="1">
                <a:off x="10972800" y="0"/>
                <a:ext cx="0" cy="822960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cxnSp>
          <p:nvCxnSpPr>
            <p:cNvPr id="43" name="Straight Connector 42"/>
            <p:cNvCxnSpPr/>
            <p:nvPr/>
          </p:nvCxnSpPr>
          <p:spPr>
            <a:xfrm>
              <a:off x="13030200" y="7360918"/>
              <a:ext cx="11430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13030200" y="7360920"/>
              <a:ext cx="0" cy="41148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22" name="Title 21"/>
          <p:cNvSpPr>
            <a:spLocks noGrp="1"/>
          </p:cNvSpPr>
          <p:nvPr>
            <p:ph type="title"/>
          </p:nvPr>
        </p:nvSpPr>
        <p:spPr>
          <a:xfrm>
            <a:off x="457200" y="685800"/>
            <a:ext cx="12344400" cy="1143000"/>
          </a:xfrm>
        </p:spPr>
        <p:txBody>
          <a:bodyPr/>
          <a:lstStyle/>
          <a:p>
            <a:r>
              <a:rPr lang="en-US" dirty="0"/>
              <a:t>Here is an example of how to build </a:t>
            </a:r>
            <a:br>
              <a:rPr lang="en-US" dirty="0"/>
            </a:br>
            <a:r>
              <a:rPr lang="en-US" dirty="0"/>
              <a:t>a simple slide using  four columns</a:t>
            </a:r>
          </a:p>
        </p:txBody>
      </p:sp>
      <p:sp>
        <p:nvSpPr>
          <p:cNvPr id="2" name="Content Placeholder 1"/>
          <p:cNvSpPr>
            <a:spLocks noGrp="1"/>
          </p:cNvSpPr>
          <p:nvPr>
            <p:ph idx="4294967295"/>
          </p:nvPr>
        </p:nvSpPr>
        <p:spPr>
          <a:xfrm>
            <a:off x="457200" y="2057400"/>
            <a:ext cx="2971800" cy="5257800"/>
          </a:xfrm>
        </p:spPr>
        <p:txBody>
          <a:bodyPr/>
          <a:lstStyle/>
          <a:p>
            <a:r>
              <a:rPr lang="en-US" b="1" dirty="0"/>
              <a:t>20 point text header</a:t>
            </a:r>
          </a:p>
          <a:p>
            <a:pPr>
              <a:spcBef>
                <a:spcPts val="2400"/>
              </a:spcBef>
            </a:pPr>
            <a:r>
              <a:rPr lang="en-US" dirty="0"/>
              <a:t>Here is </a:t>
            </a:r>
            <a:r>
              <a:rPr lang="is-IS" altLang="en-GB" dirty="0">
                <a:solidFill>
                  <a:schemeClr val="tx2">
                    <a:lumMod val="25000"/>
                  </a:schemeClr>
                </a:solidFill>
              </a:rPr>
              <a:t>20pt paragraph text with some bulleted text to follow. </a:t>
            </a:r>
          </a:p>
          <a:p>
            <a:r>
              <a:rPr lang="is-IS" altLang="en-GB" dirty="0">
                <a:solidFill>
                  <a:schemeClr val="tx2">
                    <a:lumMod val="25000"/>
                  </a:schemeClr>
                </a:solidFill>
              </a:rPr>
              <a:t>Here is a bulleted list:</a:t>
            </a:r>
          </a:p>
          <a:p>
            <a:pPr marL="228600" indent="-228600">
              <a:buFont typeface=".AppleSystemUIFont" charset="-120"/>
              <a:buChar char="–"/>
            </a:pPr>
            <a:r>
              <a:rPr lang="is-IS" altLang="en-GB" dirty="0">
                <a:solidFill>
                  <a:schemeClr val="tx2">
                    <a:lumMod val="25000"/>
                  </a:schemeClr>
                </a:solidFill>
              </a:rPr>
              <a:t>Item one, one short line</a:t>
            </a:r>
          </a:p>
          <a:p>
            <a:pPr marL="228600" indent="-228600">
              <a:buFont typeface=".AppleSystemUIFont" charset="-120"/>
              <a:buChar char="–"/>
            </a:pPr>
            <a:r>
              <a:rPr lang="is-IS" altLang="en-GB" dirty="0">
                <a:solidFill>
                  <a:schemeClr val="tx2">
                    <a:lumMod val="25000"/>
                  </a:schemeClr>
                </a:solidFill>
              </a:rPr>
              <a:t>Item two, shorter </a:t>
            </a:r>
          </a:p>
          <a:p>
            <a:pPr marL="457200" lvl="3">
              <a:buFont typeface="Arial" charset="0"/>
              <a:buChar char="•"/>
            </a:pPr>
            <a:r>
              <a:rPr lang="is-IS" altLang="en-GB" dirty="0">
                <a:solidFill>
                  <a:schemeClr val="tx2">
                    <a:lumMod val="25000"/>
                  </a:schemeClr>
                </a:solidFill>
              </a:rPr>
              <a:t>Item two a </a:t>
            </a:r>
          </a:p>
          <a:p>
            <a:pPr marL="457200" lvl="3">
              <a:buFont typeface="Arial" charset="0"/>
              <a:buChar char="•"/>
            </a:pPr>
            <a:r>
              <a:rPr lang="is-IS" altLang="en-GB" dirty="0">
                <a:solidFill>
                  <a:schemeClr val="tx2">
                    <a:lumMod val="25000"/>
                  </a:schemeClr>
                </a:solidFill>
              </a:rPr>
              <a:t>Item two b</a:t>
            </a:r>
          </a:p>
          <a:p>
            <a:pPr marL="228600" indent="-228600">
              <a:buFont typeface=".AppleSystemUIFont" charset="-120"/>
              <a:buChar char="–"/>
            </a:pPr>
            <a:r>
              <a:rPr lang="is-IS" altLang="en-GB" dirty="0">
                <a:solidFill>
                  <a:schemeClr val="tx2">
                    <a:lumMod val="25000"/>
                  </a:schemeClr>
                </a:solidFill>
              </a:rPr>
              <a:t>Item three as it wraps around to a second line</a:t>
            </a:r>
          </a:p>
          <a:p>
            <a:endParaRPr lang="en-US" dirty="0"/>
          </a:p>
        </p:txBody>
      </p:sp>
      <p:sp>
        <p:nvSpPr>
          <p:cNvPr id="25" name="Text Placeholder 24"/>
          <p:cNvSpPr>
            <a:spLocks noGrp="1"/>
          </p:cNvSpPr>
          <p:nvPr>
            <p:ph type="body" sz="quarter" idx="11"/>
          </p:nvPr>
        </p:nvSpPr>
        <p:spPr/>
        <p:txBody>
          <a:bodyPr/>
          <a:lstStyle/>
          <a:p>
            <a:r>
              <a:rPr lang="en-US" dirty="0"/>
              <a:t>Sample layouts</a:t>
            </a:r>
          </a:p>
          <a:p>
            <a:endParaRPr lang="en-US" dirty="0"/>
          </a:p>
        </p:txBody>
      </p:sp>
      <p:grpSp>
        <p:nvGrpSpPr>
          <p:cNvPr id="8" name="Group 7"/>
          <p:cNvGrpSpPr/>
          <p:nvPr/>
        </p:nvGrpSpPr>
        <p:grpSpPr>
          <a:xfrm>
            <a:off x="3606163" y="2834640"/>
            <a:ext cx="3709038" cy="4518577"/>
            <a:chOff x="3514723" y="2958782"/>
            <a:chExt cx="3709038" cy="4518577"/>
          </a:xfrm>
        </p:grpSpPr>
        <p:grpSp>
          <p:nvGrpSpPr>
            <p:cNvPr id="9" name="Group 8"/>
            <p:cNvGrpSpPr/>
            <p:nvPr/>
          </p:nvGrpSpPr>
          <p:grpSpPr>
            <a:xfrm>
              <a:off x="3514723" y="2958782"/>
              <a:ext cx="3576786" cy="2322107"/>
              <a:chOff x="457200" y="1431236"/>
              <a:chExt cx="2471752" cy="1796979"/>
            </a:xfrm>
          </p:grpSpPr>
          <p:graphicFrame>
            <p:nvGraphicFramePr>
              <p:cNvPr id="15" name="Chart 36"/>
              <p:cNvGraphicFramePr>
                <a:graphicFrameLocks noChangeAspect="1"/>
              </p:cNvGraphicFramePr>
              <p:nvPr>
                <p:extLst>
                  <p:ext uri="{D42A27DB-BD31-4B8C-83A1-F6EECF244321}">
                    <p14:modId xmlns:p14="http://schemas.microsoft.com/office/powerpoint/2010/main" val="1378227222"/>
                  </p:ext>
                </p:extLst>
              </p:nvPr>
            </p:nvGraphicFramePr>
            <p:xfrm>
              <a:off x="457200" y="1431236"/>
              <a:ext cx="2471752" cy="179697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6" name="Chart 38"/>
              <p:cNvGraphicFramePr>
                <a:graphicFrameLocks noChangeAspect="1"/>
              </p:cNvGraphicFramePr>
              <p:nvPr>
                <p:extLst>
                  <p:ext uri="{D42A27DB-BD31-4B8C-83A1-F6EECF244321}">
                    <p14:modId xmlns:p14="http://schemas.microsoft.com/office/powerpoint/2010/main" val="1106303612"/>
                  </p:ext>
                </p:extLst>
              </p:nvPr>
            </p:nvGraphicFramePr>
            <p:xfrm>
              <a:off x="880852" y="1692154"/>
              <a:ext cx="1658839" cy="1251401"/>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TextBox 9"/>
            <p:cNvSpPr txBox="1"/>
            <p:nvPr/>
          </p:nvSpPr>
          <p:spPr>
            <a:xfrm>
              <a:off x="3565970" y="6067742"/>
              <a:ext cx="3657789" cy="1409617"/>
            </a:xfrm>
            <a:prstGeom prst="rect">
              <a:avLst/>
            </a:prstGeom>
            <a:noFill/>
          </p:spPr>
          <p:txBody>
            <a:bodyPr wrap="square" lIns="0" tIns="0" rIns="0" bIns="0" rtlCol="0">
              <a:spAutoFit/>
            </a:bodyPr>
            <a:lstStyle/>
            <a:p>
              <a:pPr algn="ctr"/>
              <a:r>
                <a:rPr lang="en-US" sz="2000" b="1" dirty="0">
                  <a:solidFill>
                    <a:schemeClr val="tx1">
                      <a:lumMod val="50000"/>
                      <a:lumOff val="50000"/>
                    </a:schemeClr>
                  </a:solidFill>
                  <a:latin typeface="IBM Plex Sans" charset="0"/>
                  <a:ea typeface="IBM Plex Sans" charset="0"/>
                  <a:cs typeface="IBM Plex Sans" charset="0"/>
                </a:rPr>
                <a:t>Category one</a:t>
              </a:r>
            </a:p>
            <a:p>
              <a:pPr algn="ctr"/>
              <a:br>
                <a:rPr lang="en-US" sz="1760" dirty="0">
                  <a:solidFill>
                    <a:schemeClr val="tx1">
                      <a:lumMod val="50000"/>
                      <a:lumOff val="50000"/>
                    </a:schemeClr>
                  </a:solidFill>
                  <a:latin typeface="IBM Plex Sans" charset="0"/>
                  <a:ea typeface="IBM Plex Sans" charset="0"/>
                  <a:cs typeface="IBM Plex Sans" charset="0"/>
                </a:rPr>
              </a:br>
              <a:r>
                <a:rPr lang="en-US" sz="1800" dirty="0">
                  <a:solidFill>
                    <a:schemeClr val="tx1">
                      <a:lumMod val="50000"/>
                      <a:lumOff val="50000"/>
                    </a:schemeClr>
                  </a:solidFill>
                  <a:latin typeface="IBM Plex Sans" charset="0"/>
                  <a:ea typeface="IBM Plex Sans" charset="0"/>
                  <a:cs typeface="IBM Plex Sans" charset="0"/>
                </a:rPr>
                <a:t>Short explanatory areas of </a:t>
              </a:r>
              <a:br>
                <a:rPr lang="en-US" sz="1800" dirty="0">
                  <a:solidFill>
                    <a:schemeClr val="tx1">
                      <a:lumMod val="50000"/>
                      <a:lumOff val="50000"/>
                    </a:schemeClr>
                  </a:solidFill>
                  <a:latin typeface="IBM Plex Sans" charset="0"/>
                  <a:ea typeface="IBM Plex Sans" charset="0"/>
                  <a:cs typeface="IBM Plex Sans" charset="0"/>
                </a:rPr>
              </a:br>
              <a:r>
                <a:rPr lang="en-US" sz="1800" dirty="0">
                  <a:solidFill>
                    <a:schemeClr val="tx1">
                      <a:lumMod val="50000"/>
                      <a:lumOff val="50000"/>
                    </a:schemeClr>
                  </a:solidFill>
                  <a:latin typeface="IBM Plex Sans" charset="0"/>
                  <a:ea typeface="IBM Plex Sans" charset="0"/>
                  <a:cs typeface="IBM Plex Sans" charset="0"/>
                </a:rPr>
                <a:t>text may be centered if the </a:t>
              </a:r>
              <a:br>
                <a:rPr lang="en-US" sz="1800" dirty="0">
                  <a:solidFill>
                    <a:schemeClr val="tx1">
                      <a:lumMod val="50000"/>
                      <a:lumOff val="50000"/>
                    </a:schemeClr>
                  </a:solidFill>
                  <a:latin typeface="IBM Plex Sans" charset="0"/>
                  <a:ea typeface="IBM Plex Sans" charset="0"/>
                  <a:cs typeface="IBM Plex Sans" charset="0"/>
                </a:rPr>
              </a:br>
              <a:r>
                <a:rPr lang="en-US" sz="1800" dirty="0">
                  <a:solidFill>
                    <a:schemeClr val="tx1">
                      <a:lumMod val="50000"/>
                      <a:lumOff val="50000"/>
                    </a:schemeClr>
                  </a:solidFill>
                  <a:latin typeface="IBM Plex Sans" charset="0"/>
                  <a:ea typeface="IBM Plex Sans" charset="0"/>
                  <a:cs typeface="IBM Plex Sans" charset="0"/>
                </a:rPr>
                <a:t>graphic itself is centered </a:t>
              </a:r>
            </a:p>
          </p:txBody>
        </p:sp>
        <p:grpSp>
          <p:nvGrpSpPr>
            <p:cNvPr id="11" name="Group 10"/>
            <p:cNvGrpSpPr/>
            <p:nvPr/>
          </p:nvGrpSpPr>
          <p:grpSpPr>
            <a:xfrm>
              <a:off x="4861370" y="3678341"/>
              <a:ext cx="1083859" cy="739339"/>
              <a:chOff x="4224935" y="2252605"/>
              <a:chExt cx="677412" cy="462087"/>
            </a:xfrm>
          </p:grpSpPr>
          <p:sp>
            <p:nvSpPr>
              <p:cNvPr id="13" name="TextBox 12"/>
              <p:cNvSpPr txBox="1"/>
              <p:nvPr/>
            </p:nvSpPr>
            <p:spPr>
              <a:xfrm>
                <a:off x="4224935" y="2252605"/>
                <a:ext cx="677412" cy="307777"/>
              </a:xfrm>
              <a:prstGeom prst="rect">
                <a:avLst/>
              </a:prstGeom>
              <a:noFill/>
            </p:spPr>
            <p:txBody>
              <a:bodyPr wrap="square" lIns="0" tIns="0" rIns="0" bIns="0" rtlCol="0">
                <a:spAutoFit/>
              </a:bodyPr>
              <a:lstStyle/>
              <a:p>
                <a:pPr algn="ctr"/>
                <a:r>
                  <a:rPr lang="en-US" sz="3200" dirty="0">
                    <a:solidFill>
                      <a:schemeClr val="tx1">
                        <a:lumMod val="50000"/>
                        <a:lumOff val="50000"/>
                      </a:schemeClr>
                    </a:solidFill>
                    <a:latin typeface="IBM Plex Sans" charset="0"/>
                    <a:ea typeface="IBM Plex Sans" charset="0"/>
                    <a:cs typeface="IBM Plex Sans" charset="0"/>
                  </a:rPr>
                  <a:t>26%</a:t>
                </a:r>
              </a:p>
            </p:txBody>
          </p:sp>
          <p:sp>
            <p:nvSpPr>
              <p:cNvPr id="14" name="TextBox 13"/>
              <p:cNvSpPr txBox="1"/>
              <p:nvPr/>
            </p:nvSpPr>
            <p:spPr>
              <a:xfrm>
                <a:off x="4224935" y="2499248"/>
                <a:ext cx="677412" cy="215444"/>
              </a:xfrm>
              <a:prstGeom prst="rect">
                <a:avLst/>
              </a:prstGeom>
              <a:noFill/>
            </p:spPr>
            <p:txBody>
              <a:bodyPr wrap="square" lIns="0" tIns="0" rIns="0" bIns="0" rtlCol="0">
                <a:spAutoFit/>
              </a:bodyPr>
              <a:lstStyle/>
              <a:p>
                <a:pPr algn="ctr"/>
                <a:r>
                  <a:rPr lang="en-US" sz="2240" dirty="0">
                    <a:solidFill>
                      <a:schemeClr val="tx1">
                        <a:lumMod val="50000"/>
                        <a:lumOff val="50000"/>
                      </a:schemeClr>
                    </a:solidFill>
                    <a:latin typeface="IBM Plex Sans" charset="0"/>
                    <a:ea typeface="IBM Plex Sans" charset="0"/>
                    <a:cs typeface="IBM Plex Sans" charset="0"/>
                  </a:rPr>
                  <a:t>more</a:t>
                </a:r>
                <a:endParaRPr lang="en-US" sz="2240" baseline="30000" dirty="0">
                  <a:solidFill>
                    <a:schemeClr val="tx1">
                      <a:lumMod val="50000"/>
                      <a:lumOff val="50000"/>
                    </a:schemeClr>
                  </a:solidFill>
                  <a:latin typeface="IBM Plex Sans" charset="0"/>
                  <a:ea typeface="IBM Plex Sans" charset="0"/>
                  <a:cs typeface="IBM Plex Sans" charset="0"/>
                </a:endParaRPr>
              </a:p>
            </p:txBody>
          </p:sp>
        </p:grpSp>
        <p:sp>
          <p:nvSpPr>
            <p:cNvPr id="12" name="TextBox 11"/>
            <p:cNvSpPr txBox="1"/>
            <p:nvPr/>
          </p:nvSpPr>
          <p:spPr>
            <a:xfrm>
              <a:off x="3565971" y="5358943"/>
              <a:ext cx="3657790" cy="492443"/>
            </a:xfrm>
            <a:prstGeom prst="rect">
              <a:avLst/>
            </a:prstGeom>
            <a:noFill/>
          </p:spPr>
          <p:txBody>
            <a:bodyPr wrap="square" lIns="0" tIns="0" rIns="0" bIns="0" rtlCol="0">
              <a:spAutoFit/>
            </a:bodyPr>
            <a:lstStyle/>
            <a:p>
              <a:pPr algn="ctr"/>
              <a:r>
                <a:rPr lang="en-US" sz="3200" dirty="0">
                  <a:solidFill>
                    <a:schemeClr val="tx1">
                      <a:lumMod val="50000"/>
                      <a:lumOff val="50000"/>
                    </a:schemeClr>
                  </a:solidFill>
                  <a:latin typeface="IBM Plex Sans" charset="0"/>
                  <a:ea typeface="IBM Plex Sans" charset="0"/>
                  <a:cs typeface="IBM Plex Sans" charset="0"/>
                </a:rPr>
                <a:t>77% | 61%</a:t>
              </a:r>
            </a:p>
          </p:txBody>
        </p:sp>
      </p:grpSp>
      <p:grpSp>
        <p:nvGrpSpPr>
          <p:cNvPr id="17" name="Group 16"/>
          <p:cNvGrpSpPr/>
          <p:nvPr/>
        </p:nvGrpSpPr>
        <p:grpSpPr>
          <a:xfrm>
            <a:off x="7269480" y="2834640"/>
            <a:ext cx="3709038" cy="4518577"/>
            <a:chOff x="3514723" y="2958782"/>
            <a:chExt cx="3709038" cy="4518577"/>
          </a:xfrm>
        </p:grpSpPr>
        <p:grpSp>
          <p:nvGrpSpPr>
            <p:cNvPr id="18" name="Group 17"/>
            <p:cNvGrpSpPr/>
            <p:nvPr/>
          </p:nvGrpSpPr>
          <p:grpSpPr>
            <a:xfrm>
              <a:off x="3514723" y="2958782"/>
              <a:ext cx="3576786" cy="2322107"/>
              <a:chOff x="457200" y="1431236"/>
              <a:chExt cx="2471752" cy="1796979"/>
            </a:xfrm>
          </p:grpSpPr>
          <p:graphicFrame>
            <p:nvGraphicFramePr>
              <p:cNvPr id="26" name="Chart 36"/>
              <p:cNvGraphicFramePr>
                <a:graphicFrameLocks noChangeAspect="1"/>
              </p:cNvGraphicFramePr>
              <p:nvPr>
                <p:extLst>
                  <p:ext uri="{D42A27DB-BD31-4B8C-83A1-F6EECF244321}">
                    <p14:modId xmlns:p14="http://schemas.microsoft.com/office/powerpoint/2010/main" val="409716317"/>
                  </p:ext>
                </p:extLst>
              </p:nvPr>
            </p:nvGraphicFramePr>
            <p:xfrm>
              <a:off x="457200" y="1431236"/>
              <a:ext cx="2471752" cy="1796979"/>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7" name="Chart 38"/>
              <p:cNvGraphicFramePr>
                <a:graphicFrameLocks noChangeAspect="1"/>
              </p:cNvGraphicFramePr>
              <p:nvPr>
                <p:extLst>
                  <p:ext uri="{D42A27DB-BD31-4B8C-83A1-F6EECF244321}">
                    <p14:modId xmlns:p14="http://schemas.microsoft.com/office/powerpoint/2010/main" val="1269567537"/>
                  </p:ext>
                </p:extLst>
              </p:nvPr>
            </p:nvGraphicFramePr>
            <p:xfrm>
              <a:off x="880852" y="1692154"/>
              <a:ext cx="1658839" cy="1251401"/>
            </p:xfrm>
            <a:graphic>
              <a:graphicData uri="http://schemas.openxmlformats.org/drawingml/2006/chart">
                <c:chart xmlns:c="http://schemas.openxmlformats.org/drawingml/2006/chart" xmlns:r="http://schemas.openxmlformats.org/officeDocument/2006/relationships" r:id="rId5"/>
              </a:graphicData>
            </a:graphic>
          </p:graphicFrame>
        </p:grpSp>
        <p:sp>
          <p:nvSpPr>
            <p:cNvPr id="19" name="TextBox 18"/>
            <p:cNvSpPr txBox="1"/>
            <p:nvPr/>
          </p:nvSpPr>
          <p:spPr>
            <a:xfrm>
              <a:off x="3565970" y="6067742"/>
              <a:ext cx="3657789" cy="1409617"/>
            </a:xfrm>
            <a:prstGeom prst="rect">
              <a:avLst/>
            </a:prstGeom>
            <a:noFill/>
          </p:spPr>
          <p:txBody>
            <a:bodyPr wrap="square" lIns="0" tIns="0" rIns="0" bIns="0" rtlCol="0">
              <a:spAutoFit/>
            </a:bodyPr>
            <a:lstStyle/>
            <a:p>
              <a:pPr algn="ctr"/>
              <a:r>
                <a:rPr lang="en-US" sz="2000" b="1" dirty="0">
                  <a:solidFill>
                    <a:schemeClr val="tx1">
                      <a:lumMod val="50000"/>
                      <a:lumOff val="50000"/>
                    </a:schemeClr>
                  </a:solidFill>
                  <a:latin typeface="IBM Plex Sans" charset="0"/>
                  <a:ea typeface="IBM Plex Sans" charset="0"/>
                  <a:cs typeface="IBM Plex Sans" charset="0"/>
                </a:rPr>
                <a:t>Category two</a:t>
              </a:r>
            </a:p>
            <a:p>
              <a:pPr algn="ctr"/>
              <a:br>
                <a:rPr lang="en-US" sz="1760" dirty="0">
                  <a:solidFill>
                    <a:schemeClr val="tx1">
                      <a:lumMod val="50000"/>
                      <a:lumOff val="50000"/>
                    </a:schemeClr>
                  </a:solidFill>
                  <a:latin typeface="IBM Plex Sans" charset="0"/>
                  <a:ea typeface="IBM Plex Sans" charset="0"/>
                  <a:cs typeface="IBM Plex Sans" charset="0"/>
                </a:rPr>
              </a:br>
              <a:r>
                <a:rPr lang="en-US" sz="1800" dirty="0">
                  <a:solidFill>
                    <a:schemeClr val="tx1">
                      <a:lumMod val="50000"/>
                      <a:lumOff val="50000"/>
                    </a:schemeClr>
                  </a:solidFill>
                  <a:latin typeface="IBM Plex Sans" charset="0"/>
                  <a:ea typeface="IBM Plex Sans" charset="0"/>
                  <a:cs typeface="IBM Plex Sans" charset="0"/>
                </a:rPr>
                <a:t>Short explanatory areas of </a:t>
              </a:r>
              <a:br>
                <a:rPr lang="en-US" sz="1800" dirty="0">
                  <a:solidFill>
                    <a:schemeClr val="tx1">
                      <a:lumMod val="50000"/>
                      <a:lumOff val="50000"/>
                    </a:schemeClr>
                  </a:solidFill>
                  <a:latin typeface="IBM Plex Sans" charset="0"/>
                  <a:ea typeface="IBM Plex Sans" charset="0"/>
                  <a:cs typeface="IBM Plex Sans" charset="0"/>
                </a:rPr>
              </a:br>
              <a:r>
                <a:rPr lang="en-US" sz="1800" dirty="0">
                  <a:solidFill>
                    <a:schemeClr val="tx1">
                      <a:lumMod val="50000"/>
                      <a:lumOff val="50000"/>
                    </a:schemeClr>
                  </a:solidFill>
                  <a:latin typeface="IBM Plex Sans" charset="0"/>
                  <a:ea typeface="IBM Plex Sans" charset="0"/>
                  <a:cs typeface="IBM Plex Sans" charset="0"/>
                </a:rPr>
                <a:t>text may be centered if the </a:t>
              </a:r>
              <a:br>
                <a:rPr lang="en-US" sz="1800" dirty="0">
                  <a:solidFill>
                    <a:schemeClr val="tx1">
                      <a:lumMod val="50000"/>
                      <a:lumOff val="50000"/>
                    </a:schemeClr>
                  </a:solidFill>
                  <a:latin typeface="IBM Plex Sans" charset="0"/>
                  <a:ea typeface="IBM Plex Sans" charset="0"/>
                  <a:cs typeface="IBM Plex Sans" charset="0"/>
                </a:rPr>
              </a:br>
              <a:r>
                <a:rPr lang="en-US" sz="1800" dirty="0">
                  <a:solidFill>
                    <a:schemeClr val="tx1">
                      <a:lumMod val="50000"/>
                      <a:lumOff val="50000"/>
                    </a:schemeClr>
                  </a:solidFill>
                  <a:latin typeface="IBM Plex Sans" charset="0"/>
                  <a:ea typeface="IBM Plex Sans" charset="0"/>
                  <a:cs typeface="IBM Plex Sans" charset="0"/>
                </a:rPr>
                <a:t>graphic itself is centered </a:t>
              </a:r>
            </a:p>
          </p:txBody>
        </p:sp>
        <p:grpSp>
          <p:nvGrpSpPr>
            <p:cNvPr id="20" name="Group 19"/>
            <p:cNvGrpSpPr/>
            <p:nvPr/>
          </p:nvGrpSpPr>
          <p:grpSpPr>
            <a:xfrm>
              <a:off x="4861370" y="3678341"/>
              <a:ext cx="1083859" cy="739339"/>
              <a:chOff x="4224935" y="2252605"/>
              <a:chExt cx="677412" cy="462087"/>
            </a:xfrm>
          </p:grpSpPr>
          <p:sp>
            <p:nvSpPr>
              <p:cNvPr id="23" name="TextBox 22"/>
              <p:cNvSpPr txBox="1"/>
              <p:nvPr/>
            </p:nvSpPr>
            <p:spPr>
              <a:xfrm>
                <a:off x="4224935" y="2252605"/>
                <a:ext cx="677412" cy="307777"/>
              </a:xfrm>
              <a:prstGeom prst="rect">
                <a:avLst/>
              </a:prstGeom>
              <a:noFill/>
            </p:spPr>
            <p:txBody>
              <a:bodyPr wrap="square" lIns="0" tIns="0" rIns="0" bIns="0" rtlCol="0">
                <a:spAutoFit/>
              </a:bodyPr>
              <a:lstStyle/>
              <a:p>
                <a:pPr algn="ctr"/>
                <a:r>
                  <a:rPr lang="en-US" sz="3200" dirty="0">
                    <a:solidFill>
                      <a:schemeClr val="tx1">
                        <a:lumMod val="50000"/>
                        <a:lumOff val="50000"/>
                      </a:schemeClr>
                    </a:solidFill>
                    <a:latin typeface="IBM Plex Sans" charset="0"/>
                    <a:ea typeface="IBM Plex Sans" charset="0"/>
                    <a:cs typeface="IBM Plex Sans" charset="0"/>
                  </a:rPr>
                  <a:t>26%</a:t>
                </a:r>
              </a:p>
            </p:txBody>
          </p:sp>
          <p:sp>
            <p:nvSpPr>
              <p:cNvPr id="24" name="TextBox 23"/>
              <p:cNvSpPr txBox="1"/>
              <p:nvPr/>
            </p:nvSpPr>
            <p:spPr>
              <a:xfrm>
                <a:off x="4224935" y="2499248"/>
                <a:ext cx="677412" cy="215444"/>
              </a:xfrm>
              <a:prstGeom prst="rect">
                <a:avLst/>
              </a:prstGeom>
              <a:noFill/>
            </p:spPr>
            <p:txBody>
              <a:bodyPr wrap="square" lIns="0" tIns="0" rIns="0" bIns="0" rtlCol="0">
                <a:spAutoFit/>
              </a:bodyPr>
              <a:lstStyle/>
              <a:p>
                <a:pPr algn="ctr"/>
                <a:r>
                  <a:rPr lang="en-US" sz="2240" dirty="0">
                    <a:solidFill>
                      <a:schemeClr val="tx1">
                        <a:lumMod val="50000"/>
                        <a:lumOff val="50000"/>
                      </a:schemeClr>
                    </a:solidFill>
                    <a:latin typeface="IBM Plex Sans" charset="0"/>
                    <a:ea typeface="IBM Plex Sans" charset="0"/>
                    <a:cs typeface="IBM Plex Sans" charset="0"/>
                  </a:rPr>
                  <a:t>more</a:t>
                </a:r>
                <a:endParaRPr lang="en-US" sz="2240" baseline="30000" dirty="0">
                  <a:solidFill>
                    <a:schemeClr val="tx1">
                      <a:lumMod val="50000"/>
                      <a:lumOff val="50000"/>
                    </a:schemeClr>
                  </a:solidFill>
                  <a:latin typeface="IBM Plex Sans" charset="0"/>
                  <a:ea typeface="IBM Plex Sans" charset="0"/>
                  <a:cs typeface="IBM Plex Sans" charset="0"/>
                </a:endParaRPr>
              </a:p>
            </p:txBody>
          </p:sp>
        </p:grpSp>
        <p:sp>
          <p:nvSpPr>
            <p:cNvPr id="21" name="TextBox 20"/>
            <p:cNvSpPr txBox="1"/>
            <p:nvPr/>
          </p:nvSpPr>
          <p:spPr>
            <a:xfrm>
              <a:off x="3565971" y="5358943"/>
              <a:ext cx="3657790" cy="492443"/>
            </a:xfrm>
            <a:prstGeom prst="rect">
              <a:avLst/>
            </a:prstGeom>
            <a:noFill/>
          </p:spPr>
          <p:txBody>
            <a:bodyPr wrap="square" lIns="0" tIns="0" rIns="0" bIns="0" rtlCol="0">
              <a:spAutoFit/>
            </a:bodyPr>
            <a:lstStyle/>
            <a:p>
              <a:pPr algn="ctr"/>
              <a:r>
                <a:rPr lang="en-US" sz="3200" dirty="0">
                  <a:solidFill>
                    <a:schemeClr val="tx1">
                      <a:lumMod val="50000"/>
                      <a:lumOff val="50000"/>
                    </a:schemeClr>
                  </a:solidFill>
                  <a:latin typeface="IBM Plex Sans" charset="0"/>
                  <a:ea typeface="IBM Plex Sans" charset="0"/>
                  <a:cs typeface="IBM Plex Sans" charset="0"/>
                </a:rPr>
                <a:t>77% | 61%</a:t>
              </a:r>
            </a:p>
          </p:txBody>
        </p:sp>
      </p:grpSp>
      <p:grpSp>
        <p:nvGrpSpPr>
          <p:cNvPr id="28" name="Group 27"/>
          <p:cNvGrpSpPr/>
          <p:nvPr/>
        </p:nvGrpSpPr>
        <p:grpSpPr>
          <a:xfrm>
            <a:off x="10921362" y="2834640"/>
            <a:ext cx="3709038" cy="4518577"/>
            <a:chOff x="10875642" y="2834640"/>
            <a:chExt cx="3709038" cy="4518577"/>
          </a:xfrm>
        </p:grpSpPr>
        <p:grpSp>
          <p:nvGrpSpPr>
            <p:cNvPr id="29" name="Group 28"/>
            <p:cNvGrpSpPr/>
            <p:nvPr/>
          </p:nvGrpSpPr>
          <p:grpSpPr>
            <a:xfrm>
              <a:off x="10875642" y="2834640"/>
              <a:ext cx="3709038" cy="4518577"/>
              <a:chOff x="3514723" y="2958782"/>
              <a:chExt cx="3709038" cy="4518577"/>
            </a:xfrm>
          </p:grpSpPr>
          <p:grpSp>
            <p:nvGrpSpPr>
              <p:cNvPr id="33" name="Group 32"/>
              <p:cNvGrpSpPr/>
              <p:nvPr/>
            </p:nvGrpSpPr>
            <p:grpSpPr>
              <a:xfrm>
                <a:off x="3514723" y="2958782"/>
                <a:ext cx="3576786" cy="2322107"/>
                <a:chOff x="457200" y="1431236"/>
                <a:chExt cx="2471752" cy="1796979"/>
              </a:xfrm>
            </p:grpSpPr>
            <p:graphicFrame>
              <p:nvGraphicFramePr>
                <p:cNvPr id="39" name="Chart 36"/>
                <p:cNvGraphicFramePr>
                  <a:graphicFrameLocks noChangeAspect="1"/>
                </p:cNvGraphicFramePr>
                <p:nvPr>
                  <p:extLst>
                    <p:ext uri="{D42A27DB-BD31-4B8C-83A1-F6EECF244321}">
                      <p14:modId xmlns:p14="http://schemas.microsoft.com/office/powerpoint/2010/main" val="1810843612"/>
                    </p:ext>
                  </p:extLst>
                </p:nvPr>
              </p:nvGraphicFramePr>
              <p:xfrm>
                <a:off x="457200" y="1431236"/>
                <a:ext cx="2471752" cy="179697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0" name="Chart 38"/>
                <p:cNvGraphicFramePr>
                  <a:graphicFrameLocks noChangeAspect="1"/>
                </p:cNvGraphicFramePr>
                <p:nvPr>
                  <p:extLst>
                    <p:ext uri="{D42A27DB-BD31-4B8C-83A1-F6EECF244321}">
                      <p14:modId xmlns:p14="http://schemas.microsoft.com/office/powerpoint/2010/main" val="710341600"/>
                    </p:ext>
                  </p:extLst>
                </p:nvPr>
              </p:nvGraphicFramePr>
              <p:xfrm>
                <a:off x="880852" y="1692154"/>
                <a:ext cx="1658839" cy="1251401"/>
              </p:xfrm>
              <a:graphic>
                <a:graphicData uri="http://schemas.openxmlformats.org/drawingml/2006/chart">
                  <c:chart xmlns:c="http://schemas.openxmlformats.org/drawingml/2006/chart" xmlns:r="http://schemas.openxmlformats.org/officeDocument/2006/relationships" r:id="rId7"/>
                </a:graphicData>
              </a:graphic>
            </p:graphicFrame>
          </p:grpSp>
          <p:sp>
            <p:nvSpPr>
              <p:cNvPr id="34" name="TextBox 33"/>
              <p:cNvSpPr txBox="1"/>
              <p:nvPr/>
            </p:nvSpPr>
            <p:spPr>
              <a:xfrm>
                <a:off x="3565970" y="6067742"/>
                <a:ext cx="3657789" cy="1409617"/>
              </a:xfrm>
              <a:prstGeom prst="rect">
                <a:avLst/>
              </a:prstGeom>
              <a:noFill/>
            </p:spPr>
            <p:txBody>
              <a:bodyPr wrap="square" lIns="0" tIns="0" rIns="0" bIns="0" rtlCol="0">
                <a:spAutoFit/>
              </a:bodyPr>
              <a:lstStyle/>
              <a:p>
                <a:pPr algn="ctr"/>
                <a:r>
                  <a:rPr lang="en-US" sz="2000" b="1" dirty="0">
                    <a:solidFill>
                      <a:schemeClr val="tx1">
                        <a:lumMod val="50000"/>
                        <a:lumOff val="50000"/>
                      </a:schemeClr>
                    </a:solidFill>
                    <a:latin typeface="IBM Plex Sans" charset="0"/>
                    <a:ea typeface="IBM Plex Sans" charset="0"/>
                    <a:cs typeface="IBM Plex Sans" charset="0"/>
                  </a:rPr>
                  <a:t>Category one</a:t>
                </a:r>
              </a:p>
              <a:p>
                <a:pPr algn="ctr"/>
                <a:br>
                  <a:rPr lang="en-US" sz="1760" dirty="0">
                    <a:solidFill>
                      <a:schemeClr val="tx1">
                        <a:lumMod val="50000"/>
                        <a:lumOff val="50000"/>
                      </a:schemeClr>
                    </a:solidFill>
                    <a:latin typeface="IBM Plex Sans" charset="0"/>
                    <a:ea typeface="IBM Plex Sans" charset="0"/>
                    <a:cs typeface="IBM Plex Sans" charset="0"/>
                  </a:rPr>
                </a:br>
                <a:r>
                  <a:rPr lang="en-US" sz="1800" dirty="0">
                    <a:solidFill>
                      <a:schemeClr val="tx1">
                        <a:lumMod val="50000"/>
                        <a:lumOff val="50000"/>
                      </a:schemeClr>
                    </a:solidFill>
                    <a:latin typeface="IBM Plex Sans" charset="0"/>
                    <a:ea typeface="IBM Plex Sans" charset="0"/>
                    <a:cs typeface="IBM Plex Sans" charset="0"/>
                  </a:rPr>
                  <a:t>Short explanatory areas of </a:t>
                </a:r>
                <a:br>
                  <a:rPr lang="en-US" sz="1800" dirty="0">
                    <a:solidFill>
                      <a:schemeClr val="tx1">
                        <a:lumMod val="50000"/>
                        <a:lumOff val="50000"/>
                      </a:schemeClr>
                    </a:solidFill>
                    <a:latin typeface="IBM Plex Sans" charset="0"/>
                    <a:ea typeface="IBM Plex Sans" charset="0"/>
                    <a:cs typeface="IBM Plex Sans" charset="0"/>
                  </a:rPr>
                </a:br>
                <a:r>
                  <a:rPr lang="en-US" sz="1800" dirty="0">
                    <a:solidFill>
                      <a:schemeClr val="tx1">
                        <a:lumMod val="50000"/>
                        <a:lumOff val="50000"/>
                      </a:schemeClr>
                    </a:solidFill>
                    <a:latin typeface="IBM Plex Sans" charset="0"/>
                    <a:ea typeface="IBM Plex Sans" charset="0"/>
                    <a:cs typeface="IBM Plex Sans" charset="0"/>
                  </a:rPr>
                  <a:t>text may be centered if the </a:t>
                </a:r>
                <a:br>
                  <a:rPr lang="en-US" sz="1800" dirty="0">
                    <a:solidFill>
                      <a:schemeClr val="tx1">
                        <a:lumMod val="50000"/>
                        <a:lumOff val="50000"/>
                      </a:schemeClr>
                    </a:solidFill>
                    <a:latin typeface="IBM Plex Sans" charset="0"/>
                    <a:ea typeface="IBM Plex Sans" charset="0"/>
                    <a:cs typeface="IBM Plex Sans" charset="0"/>
                  </a:rPr>
                </a:br>
                <a:r>
                  <a:rPr lang="en-US" sz="1800" dirty="0">
                    <a:solidFill>
                      <a:schemeClr val="tx1">
                        <a:lumMod val="50000"/>
                        <a:lumOff val="50000"/>
                      </a:schemeClr>
                    </a:solidFill>
                    <a:latin typeface="IBM Plex Sans" charset="0"/>
                    <a:ea typeface="IBM Plex Sans" charset="0"/>
                    <a:cs typeface="IBM Plex Sans" charset="0"/>
                  </a:rPr>
                  <a:t>graphic itself is centered </a:t>
                </a:r>
              </a:p>
            </p:txBody>
          </p:sp>
          <p:grpSp>
            <p:nvGrpSpPr>
              <p:cNvPr id="35" name="Group 34"/>
              <p:cNvGrpSpPr/>
              <p:nvPr/>
            </p:nvGrpSpPr>
            <p:grpSpPr>
              <a:xfrm>
                <a:off x="4861370" y="3678341"/>
                <a:ext cx="1083859" cy="739339"/>
                <a:chOff x="4224935" y="2252605"/>
                <a:chExt cx="677412" cy="462087"/>
              </a:xfrm>
            </p:grpSpPr>
            <p:sp>
              <p:nvSpPr>
                <p:cNvPr id="37" name="TextBox 36"/>
                <p:cNvSpPr txBox="1"/>
                <p:nvPr/>
              </p:nvSpPr>
              <p:spPr>
                <a:xfrm>
                  <a:off x="4224935" y="2252605"/>
                  <a:ext cx="677412" cy="307777"/>
                </a:xfrm>
                <a:prstGeom prst="rect">
                  <a:avLst/>
                </a:prstGeom>
                <a:noFill/>
              </p:spPr>
              <p:txBody>
                <a:bodyPr wrap="square" lIns="0" tIns="0" rIns="0" bIns="0" rtlCol="0">
                  <a:spAutoFit/>
                </a:bodyPr>
                <a:lstStyle/>
                <a:p>
                  <a:pPr algn="ctr"/>
                  <a:r>
                    <a:rPr lang="en-US" sz="3200" dirty="0">
                      <a:solidFill>
                        <a:schemeClr val="tx1">
                          <a:lumMod val="50000"/>
                          <a:lumOff val="50000"/>
                        </a:schemeClr>
                      </a:solidFill>
                      <a:latin typeface="IBM Plex Sans" charset="0"/>
                      <a:ea typeface="IBM Plex Sans" charset="0"/>
                      <a:cs typeface="IBM Plex Sans" charset="0"/>
                    </a:rPr>
                    <a:t>26%</a:t>
                  </a:r>
                </a:p>
              </p:txBody>
            </p:sp>
            <p:sp>
              <p:nvSpPr>
                <p:cNvPr id="38" name="TextBox 37"/>
                <p:cNvSpPr txBox="1"/>
                <p:nvPr/>
              </p:nvSpPr>
              <p:spPr>
                <a:xfrm>
                  <a:off x="4224935" y="2499248"/>
                  <a:ext cx="677412" cy="215444"/>
                </a:xfrm>
                <a:prstGeom prst="rect">
                  <a:avLst/>
                </a:prstGeom>
                <a:noFill/>
              </p:spPr>
              <p:txBody>
                <a:bodyPr wrap="square" lIns="0" tIns="0" rIns="0" bIns="0" rtlCol="0">
                  <a:spAutoFit/>
                </a:bodyPr>
                <a:lstStyle/>
                <a:p>
                  <a:pPr algn="ctr"/>
                  <a:r>
                    <a:rPr lang="en-US" sz="2240" dirty="0">
                      <a:solidFill>
                        <a:schemeClr val="tx1">
                          <a:lumMod val="50000"/>
                          <a:lumOff val="50000"/>
                        </a:schemeClr>
                      </a:solidFill>
                      <a:latin typeface="IBM Plex Sans" charset="0"/>
                      <a:ea typeface="IBM Plex Sans" charset="0"/>
                      <a:cs typeface="IBM Plex Sans" charset="0"/>
                    </a:rPr>
                    <a:t>more</a:t>
                  </a:r>
                  <a:endParaRPr lang="en-US" sz="2240" baseline="30000" dirty="0">
                    <a:solidFill>
                      <a:schemeClr val="tx1">
                        <a:lumMod val="50000"/>
                        <a:lumOff val="50000"/>
                      </a:schemeClr>
                    </a:solidFill>
                    <a:latin typeface="IBM Plex Sans" charset="0"/>
                    <a:ea typeface="IBM Plex Sans" charset="0"/>
                    <a:cs typeface="IBM Plex Sans" charset="0"/>
                  </a:endParaRPr>
                </a:p>
              </p:txBody>
            </p:sp>
          </p:grpSp>
          <p:sp>
            <p:nvSpPr>
              <p:cNvPr id="36" name="TextBox 35"/>
              <p:cNvSpPr txBox="1"/>
              <p:nvPr/>
            </p:nvSpPr>
            <p:spPr>
              <a:xfrm>
                <a:off x="3565971" y="5358943"/>
                <a:ext cx="3657790" cy="492443"/>
              </a:xfrm>
              <a:prstGeom prst="rect">
                <a:avLst/>
              </a:prstGeom>
              <a:noFill/>
            </p:spPr>
            <p:txBody>
              <a:bodyPr wrap="square" lIns="0" tIns="0" rIns="0" bIns="0" rtlCol="0">
                <a:spAutoFit/>
              </a:bodyPr>
              <a:lstStyle/>
              <a:p>
                <a:pPr algn="ctr"/>
                <a:r>
                  <a:rPr lang="en-US" sz="3200" dirty="0">
                    <a:solidFill>
                      <a:schemeClr val="tx1">
                        <a:lumMod val="50000"/>
                        <a:lumOff val="50000"/>
                      </a:schemeClr>
                    </a:solidFill>
                    <a:latin typeface="IBM Plex Sans" charset="0"/>
                    <a:ea typeface="IBM Plex Sans" charset="0"/>
                    <a:cs typeface="IBM Plex Sans" charset="0"/>
                  </a:rPr>
                  <a:t>77% | 61%</a:t>
                </a:r>
              </a:p>
            </p:txBody>
          </p:sp>
        </p:grpSp>
        <p:sp>
          <p:nvSpPr>
            <p:cNvPr id="31" name="TextBox 30"/>
            <p:cNvSpPr txBox="1"/>
            <p:nvPr/>
          </p:nvSpPr>
          <p:spPr>
            <a:xfrm>
              <a:off x="12222289" y="3558341"/>
              <a:ext cx="1083859" cy="492443"/>
            </a:xfrm>
            <a:prstGeom prst="rect">
              <a:avLst/>
            </a:prstGeom>
            <a:noFill/>
          </p:spPr>
          <p:txBody>
            <a:bodyPr wrap="square" lIns="0" tIns="0" rIns="0" bIns="0" rtlCol="0">
              <a:spAutoFit/>
            </a:bodyPr>
            <a:lstStyle/>
            <a:p>
              <a:pPr algn="ctr"/>
              <a:r>
                <a:rPr lang="en-US" sz="3200" dirty="0">
                  <a:solidFill>
                    <a:schemeClr val="tx1">
                      <a:lumMod val="50000"/>
                      <a:lumOff val="50000"/>
                    </a:schemeClr>
                  </a:solidFill>
                  <a:latin typeface="IBM Plex Sans" charset="0"/>
                  <a:ea typeface="IBM Plex Sans" charset="0"/>
                  <a:cs typeface="IBM Plex Sans" charset="0"/>
                </a:rPr>
                <a:t>26%</a:t>
              </a:r>
            </a:p>
          </p:txBody>
        </p:sp>
      </p:grpSp>
    </p:spTree>
    <p:extLst>
      <p:ext uri="{BB962C8B-B14F-4D97-AF65-F5344CB8AC3E}">
        <p14:creationId xmlns:p14="http://schemas.microsoft.com/office/powerpoint/2010/main" val="109738293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5" name="Rectangle 54"/>
          <p:cNvSpPr/>
          <p:nvPr/>
        </p:nvSpPr>
        <p:spPr>
          <a:xfrm>
            <a:off x="5029198" y="3886200"/>
            <a:ext cx="91440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146304" bIns="0" rtlCol="0" anchor="ctr"/>
          <a:lstStyle/>
          <a:p>
            <a:pPr algn="r">
              <a:lnSpc>
                <a:spcPct val="100000"/>
              </a:lnSpc>
            </a:pPr>
            <a:r>
              <a:rPr lang="en-US" sz="1600" dirty="0">
                <a:solidFill>
                  <a:schemeClr val="bg2"/>
                </a:solidFill>
                <a:latin typeface="Arial" charset="0"/>
                <a:ea typeface="Arial" charset="0"/>
                <a:cs typeface="Arial" charset="0"/>
              </a:rPr>
              <a:t>100</a:t>
            </a:r>
            <a:r>
              <a:rPr lang="en-US" sz="1600" baseline="30000" dirty="0">
                <a:solidFill>
                  <a:schemeClr val="bg2"/>
                </a:solidFill>
                <a:latin typeface="Arial" charset="0"/>
                <a:ea typeface="Arial" charset="0"/>
                <a:cs typeface="Arial" charset="0"/>
              </a:rPr>
              <a:t>%</a:t>
            </a:r>
          </a:p>
        </p:txBody>
      </p:sp>
      <p:sp>
        <p:nvSpPr>
          <p:cNvPr id="56" name="Rectangle 55"/>
          <p:cNvSpPr/>
          <p:nvPr/>
        </p:nvSpPr>
        <p:spPr>
          <a:xfrm>
            <a:off x="5029198" y="3429000"/>
            <a:ext cx="91440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146304" bIns="0" rtlCol="0" anchor="ctr"/>
          <a:lstStyle/>
          <a:p>
            <a:pPr algn="r">
              <a:lnSpc>
                <a:spcPct val="100000"/>
              </a:lnSpc>
            </a:pPr>
            <a:r>
              <a:rPr lang="en-US" sz="1600" dirty="0">
                <a:solidFill>
                  <a:schemeClr val="bg2"/>
                </a:solidFill>
                <a:latin typeface="Arial" charset="0"/>
                <a:ea typeface="Arial" charset="0"/>
                <a:cs typeface="Arial" charset="0"/>
              </a:rPr>
              <a:t>100</a:t>
            </a:r>
            <a:r>
              <a:rPr lang="en-US" sz="1600" baseline="30000" dirty="0">
                <a:solidFill>
                  <a:schemeClr val="bg2"/>
                </a:solidFill>
                <a:latin typeface="Arial" charset="0"/>
                <a:ea typeface="Arial" charset="0"/>
                <a:cs typeface="Arial" charset="0"/>
              </a:rPr>
              <a:t>%</a:t>
            </a:r>
          </a:p>
        </p:txBody>
      </p:sp>
      <p:sp>
        <p:nvSpPr>
          <p:cNvPr id="57" name="Rectangle 56"/>
          <p:cNvSpPr/>
          <p:nvPr/>
        </p:nvSpPr>
        <p:spPr bwMode="auto">
          <a:xfrm>
            <a:off x="5029198" y="4343400"/>
            <a:ext cx="91440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Arial" charset="0"/>
                <a:ea typeface="Arial" charset="0"/>
                <a:cs typeface="Arial" charset="0"/>
              </a:rPr>
              <a:t>100</a:t>
            </a:r>
            <a:r>
              <a:rPr lang="en-US" sz="1600" baseline="30000" dirty="0">
                <a:solidFill>
                  <a:schemeClr val="bg2"/>
                </a:solidFill>
                <a:latin typeface="Arial" charset="0"/>
                <a:ea typeface="Arial" charset="0"/>
                <a:cs typeface="Arial" charset="0"/>
              </a:rPr>
              <a:t>%</a:t>
            </a:r>
          </a:p>
        </p:txBody>
      </p:sp>
      <p:sp>
        <p:nvSpPr>
          <p:cNvPr id="58" name="Rectangle 57"/>
          <p:cNvSpPr/>
          <p:nvPr/>
        </p:nvSpPr>
        <p:spPr bwMode="auto">
          <a:xfrm>
            <a:off x="5029198" y="4800600"/>
            <a:ext cx="91440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Arial" charset="0"/>
                <a:ea typeface="Arial" charset="0"/>
                <a:cs typeface="Arial" charset="0"/>
              </a:rPr>
              <a:t>100</a:t>
            </a:r>
            <a:r>
              <a:rPr lang="en-US" sz="1600" baseline="30000" dirty="0">
                <a:solidFill>
                  <a:schemeClr val="bg2"/>
                </a:solidFill>
                <a:latin typeface="Arial" charset="0"/>
                <a:ea typeface="Arial" charset="0"/>
                <a:cs typeface="Arial" charset="0"/>
              </a:rPr>
              <a:t>%</a:t>
            </a:r>
          </a:p>
        </p:txBody>
      </p:sp>
      <p:sp>
        <p:nvSpPr>
          <p:cNvPr id="59" name="Rectangle 58"/>
          <p:cNvSpPr/>
          <p:nvPr/>
        </p:nvSpPr>
        <p:spPr bwMode="auto">
          <a:xfrm>
            <a:off x="5029198" y="5257800"/>
            <a:ext cx="91440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Arial" charset="0"/>
                <a:ea typeface="Arial" charset="0"/>
                <a:cs typeface="Arial" charset="0"/>
              </a:rPr>
              <a:t>100</a:t>
            </a:r>
            <a:r>
              <a:rPr lang="en-US" sz="1600" baseline="30000" dirty="0">
                <a:solidFill>
                  <a:schemeClr val="bg2"/>
                </a:solidFill>
                <a:latin typeface="Arial" charset="0"/>
                <a:ea typeface="Arial" charset="0"/>
                <a:cs typeface="Arial" charset="0"/>
              </a:rPr>
              <a:t>%</a:t>
            </a:r>
          </a:p>
        </p:txBody>
      </p:sp>
      <p:sp>
        <p:nvSpPr>
          <p:cNvPr id="60" name="Rectangle 59"/>
          <p:cNvSpPr/>
          <p:nvPr/>
        </p:nvSpPr>
        <p:spPr bwMode="auto">
          <a:xfrm>
            <a:off x="5029198" y="5715000"/>
            <a:ext cx="91440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Arial" charset="0"/>
                <a:ea typeface="Arial" charset="0"/>
                <a:cs typeface="Arial" charset="0"/>
              </a:rPr>
              <a:t>100</a:t>
            </a:r>
            <a:r>
              <a:rPr lang="en-US" sz="1600" baseline="30000" dirty="0">
                <a:solidFill>
                  <a:schemeClr val="bg2"/>
                </a:solidFill>
                <a:latin typeface="Arial" charset="0"/>
                <a:ea typeface="Arial" charset="0"/>
                <a:cs typeface="Arial" charset="0"/>
              </a:rPr>
              <a:t>%</a:t>
            </a:r>
          </a:p>
        </p:txBody>
      </p:sp>
      <p:sp>
        <p:nvSpPr>
          <p:cNvPr id="61" name="Rectangle 60"/>
          <p:cNvSpPr/>
          <p:nvPr/>
        </p:nvSpPr>
        <p:spPr bwMode="auto">
          <a:xfrm>
            <a:off x="5029200" y="6172200"/>
            <a:ext cx="91440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Arial" charset="0"/>
                <a:ea typeface="Arial" charset="0"/>
                <a:cs typeface="Arial" charset="0"/>
              </a:rPr>
              <a:t>100</a:t>
            </a:r>
            <a:r>
              <a:rPr lang="en-US" sz="1600" baseline="30000" dirty="0">
                <a:solidFill>
                  <a:schemeClr val="bg2"/>
                </a:solidFill>
                <a:latin typeface="Arial" charset="0"/>
                <a:ea typeface="Arial" charset="0"/>
                <a:cs typeface="Arial" charset="0"/>
              </a:rPr>
              <a:t>%</a:t>
            </a:r>
          </a:p>
        </p:txBody>
      </p:sp>
      <p:sp>
        <p:nvSpPr>
          <p:cNvPr id="62" name="TextBox 61"/>
          <p:cNvSpPr txBox="1"/>
          <p:nvPr/>
        </p:nvSpPr>
        <p:spPr bwMode="auto">
          <a:xfrm flipH="1">
            <a:off x="457200" y="2971800"/>
            <a:ext cx="4572000" cy="228600"/>
          </a:xfrm>
          <a:prstGeom prst="rect">
            <a:avLst/>
          </a:prstGeom>
          <a:noFill/>
        </p:spPr>
        <p:txBody>
          <a:bodyPr lIns="0" tIns="0" rIns="228600" bIns="0" anchor="ctr"/>
          <a:lstStyle/>
          <a:p>
            <a:pPr algn="r">
              <a:lnSpc>
                <a:spcPts val="1600"/>
              </a:lnSpc>
              <a:defRPr/>
            </a:pPr>
            <a:r>
              <a:rPr lang="en-US" sz="1500" b="1" dirty="0">
                <a:latin typeface="IBM Plex Sans" charset="0"/>
                <a:ea typeface="IBM Plex Sans" charset="0"/>
                <a:cs typeface="IBM Plex Sans" charset="0"/>
              </a:rPr>
              <a:t>Top bar </a:t>
            </a:r>
            <a:r>
              <a:rPr lang="en-US" sz="1500" dirty="0">
                <a:latin typeface="IBM Plex Sans" charset="0"/>
                <a:ea typeface="IBM Plex Sans" charset="0"/>
                <a:cs typeface="IBM Plex Sans" charset="0"/>
              </a:rPr>
              <a:t>chart right aligns here – 15 point </a:t>
            </a:r>
            <a:r>
              <a:rPr lang="en-US" sz="1500" dirty="0" err="1">
                <a:latin typeface="IBM Plex Sans" charset="0"/>
                <a:ea typeface="IBM Plex Sans" charset="0"/>
                <a:cs typeface="IBM Plex Sans" charset="0"/>
              </a:rPr>
              <a:t>plex</a:t>
            </a:r>
            <a:endParaRPr lang="en-US" sz="1500" dirty="0">
              <a:latin typeface="IBM Plex Sans" charset="0"/>
              <a:ea typeface="IBM Plex Sans" charset="0"/>
              <a:cs typeface="IBM Plex Sans" charset="0"/>
            </a:endParaRPr>
          </a:p>
        </p:txBody>
      </p:sp>
      <p:sp>
        <p:nvSpPr>
          <p:cNvPr id="63" name="Rectangle 62"/>
          <p:cNvSpPr/>
          <p:nvPr/>
        </p:nvSpPr>
        <p:spPr bwMode="auto">
          <a:xfrm>
            <a:off x="5029198" y="2971800"/>
            <a:ext cx="9144000" cy="228600"/>
          </a:xfrm>
          <a:prstGeom prst="rect">
            <a:avLst/>
          </a:prstGeom>
          <a:solidFill>
            <a:schemeClr val="accent2"/>
          </a:solidFill>
          <a:ln w="25400" cap="flat" cmpd="sng" algn="ctr">
            <a:noFill/>
            <a:prstDash val="solid"/>
          </a:ln>
          <a:effectLst/>
        </p:spPr>
        <p:txBody>
          <a:bodyPr vert="horz" lIns="0" tIns="0" rIns="146304" bIns="0" anchor="ctr"/>
          <a:lstStyle/>
          <a:p>
            <a:pPr algn="r"/>
            <a:r>
              <a:rPr lang="en-US" sz="1600" dirty="0">
                <a:solidFill>
                  <a:schemeClr val="bg2"/>
                </a:solidFill>
                <a:latin typeface="Arial" charset="0"/>
                <a:ea typeface="Arial" charset="0"/>
                <a:cs typeface="Arial" charset="0"/>
              </a:rPr>
              <a:t>100</a:t>
            </a:r>
            <a:r>
              <a:rPr lang="en-US" sz="1600" baseline="30000" dirty="0">
                <a:solidFill>
                  <a:schemeClr val="bg2"/>
                </a:solidFill>
                <a:latin typeface="Arial" charset="0"/>
                <a:ea typeface="Arial" charset="0"/>
                <a:cs typeface="Arial" charset="0"/>
              </a:rPr>
              <a:t>%</a:t>
            </a:r>
          </a:p>
        </p:txBody>
      </p:sp>
      <p:sp>
        <p:nvSpPr>
          <p:cNvPr id="64" name="TextBox 63"/>
          <p:cNvSpPr txBox="1"/>
          <p:nvPr/>
        </p:nvSpPr>
        <p:spPr bwMode="auto">
          <a:xfrm flipH="1">
            <a:off x="457200" y="3429000"/>
            <a:ext cx="4572000" cy="228600"/>
          </a:xfrm>
          <a:prstGeom prst="rect">
            <a:avLst/>
          </a:prstGeom>
          <a:noFill/>
        </p:spPr>
        <p:txBody>
          <a:bodyPr lIns="0" tIns="0" rIns="228600" bIns="0" anchor="ctr"/>
          <a:lstStyle/>
          <a:p>
            <a:pPr algn="r">
              <a:lnSpc>
                <a:spcPts val="1600"/>
              </a:lnSpc>
              <a:defRPr/>
            </a:pPr>
            <a:r>
              <a:rPr lang="en-US" sz="1500" b="1" dirty="0">
                <a:latin typeface="IBM Plex Sans" charset="0"/>
                <a:ea typeface="IBM Plex Sans" charset="0"/>
                <a:cs typeface="IBM Plex Sans" charset="0"/>
              </a:rPr>
              <a:t>2</a:t>
            </a:r>
            <a:r>
              <a:rPr lang="en-US" sz="1500" b="1" baseline="30000" dirty="0">
                <a:latin typeface="IBM Plex Sans" charset="0"/>
                <a:ea typeface="IBM Plex Sans" charset="0"/>
                <a:cs typeface="IBM Plex Sans" charset="0"/>
              </a:rPr>
              <a:t>nd</a:t>
            </a:r>
            <a:r>
              <a:rPr lang="en-US" sz="1500" b="1" dirty="0">
                <a:latin typeface="IBM Plex Sans" charset="0"/>
                <a:ea typeface="IBM Plex Sans" charset="0"/>
                <a:cs typeface="IBM Plex Sans" charset="0"/>
              </a:rPr>
              <a:t> </a:t>
            </a:r>
            <a:r>
              <a:rPr lang="en-US" sz="1500" dirty="0">
                <a:latin typeface="IBM Plex Sans" charset="0"/>
                <a:ea typeface="IBM Plex Sans" charset="0"/>
                <a:cs typeface="IBM Plex Sans" charset="0"/>
              </a:rPr>
              <a:t>chart right aligns here</a:t>
            </a:r>
          </a:p>
        </p:txBody>
      </p:sp>
      <p:sp>
        <p:nvSpPr>
          <p:cNvPr id="65" name="TextBox 64"/>
          <p:cNvSpPr txBox="1"/>
          <p:nvPr/>
        </p:nvSpPr>
        <p:spPr bwMode="auto">
          <a:xfrm flipH="1">
            <a:off x="457200" y="3886200"/>
            <a:ext cx="4572000" cy="228600"/>
          </a:xfrm>
          <a:prstGeom prst="rect">
            <a:avLst/>
          </a:prstGeom>
          <a:noFill/>
        </p:spPr>
        <p:txBody>
          <a:bodyPr lIns="0" tIns="0" rIns="228600" bIns="0" anchor="ctr"/>
          <a:lstStyle/>
          <a:p>
            <a:pPr algn="r">
              <a:lnSpc>
                <a:spcPts val="1600"/>
              </a:lnSpc>
              <a:defRPr/>
            </a:pPr>
            <a:r>
              <a:rPr lang="en-US" sz="1500" b="1" dirty="0">
                <a:latin typeface="IBM Plex Sans" charset="0"/>
                <a:ea typeface="IBM Plex Sans" charset="0"/>
                <a:cs typeface="IBM Plex Sans" charset="0"/>
              </a:rPr>
              <a:t>3</a:t>
            </a:r>
            <a:r>
              <a:rPr lang="en-US" sz="1500" b="1" baseline="30000" dirty="0">
                <a:latin typeface="IBM Plex Sans" charset="0"/>
                <a:ea typeface="IBM Plex Sans" charset="0"/>
                <a:cs typeface="IBM Plex Sans" charset="0"/>
              </a:rPr>
              <a:t>rd</a:t>
            </a:r>
            <a:r>
              <a:rPr lang="en-US" sz="1500" b="1" dirty="0">
                <a:latin typeface="IBM Plex Sans" charset="0"/>
                <a:ea typeface="IBM Plex Sans" charset="0"/>
                <a:cs typeface="IBM Plex Sans" charset="0"/>
              </a:rPr>
              <a:t> </a:t>
            </a:r>
            <a:r>
              <a:rPr lang="en-US" sz="1500" dirty="0">
                <a:latin typeface="IBM Plex Sans" charset="0"/>
                <a:ea typeface="IBM Plex Sans" charset="0"/>
                <a:cs typeface="IBM Plex Sans" charset="0"/>
              </a:rPr>
              <a:t>chart right aligns here</a:t>
            </a:r>
          </a:p>
        </p:txBody>
      </p:sp>
      <p:sp>
        <p:nvSpPr>
          <p:cNvPr id="66" name="TextBox 65"/>
          <p:cNvSpPr txBox="1"/>
          <p:nvPr/>
        </p:nvSpPr>
        <p:spPr bwMode="auto">
          <a:xfrm flipH="1">
            <a:off x="457200" y="4343400"/>
            <a:ext cx="4572000" cy="228600"/>
          </a:xfrm>
          <a:prstGeom prst="rect">
            <a:avLst/>
          </a:prstGeom>
          <a:noFill/>
        </p:spPr>
        <p:txBody>
          <a:bodyPr lIns="0" tIns="0" rIns="228600" bIns="0" anchor="ctr"/>
          <a:lstStyle/>
          <a:p>
            <a:pPr algn="r">
              <a:lnSpc>
                <a:spcPts val="1600"/>
              </a:lnSpc>
              <a:defRPr/>
            </a:pPr>
            <a:r>
              <a:rPr lang="en-US" sz="1500" b="1" dirty="0">
                <a:latin typeface="IBM Plex Sans" charset="0"/>
                <a:ea typeface="IBM Plex Sans" charset="0"/>
                <a:cs typeface="IBM Plex Sans" charset="0"/>
              </a:rPr>
              <a:t>4</a:t>
            </a:r>
            <a:r>
              <a:rPr lang="en-US" sz="1500" b="1" baseline="30000" dirty="0">
                <a:latin typeface="IBM Plex Sans" charset="0"/>
                <a:ea typeface="IBM Plex Sans" charset="0"/>
                <a:cs typeface="IBM Plex Sans" charset="0"/>
              </a:rPr>
              <a:t>th</a:t>
            </a:r>
            <a:r>
              <a:rPr lang="en-US" sz="1500" b="1" dirty="0">
                <a:latin typeface="IBM Plex Sans" charset="0"/>
                <a:ea typeface="IBM Plex Sans" charset="0"/>
                <a:cs typeface="IBM Plex Sans" charset="0"/>
              </a:rPr>
              <a:t> </a:t>
            </a:r>
            <a:r>
              <a:rPr lang="en-US" sz="1500" dirty="0">
                <a:latin typeface="IBM Plex Sans" charset="0"/>
                <a:ea typeface="IBM Plex Sans" charset="0"/>
                <a:cs typeface="IBM Plex Sans" charset="0"/>
              </a:rPr>
              <a:t>chart right aligns here</a:t>
            </a:r>
          </a:p>
        </p:txBody>
      </p:sp>
      <p:sp>
        <p:nvSpPr>
          <p:cNvPr id="67" name="TextBox 66"/>
          <p:cNvSpPr txBox="1"/>
          <p:nvPr/>
        </p:nvSpPr>
        <p:spPr bwMode="auto">
          <a:xfrm flipH="1">
            <a:off x="457200" y="4800600"/>
            <a:ext cx="4572000" cy="228600"/>
          </a:xfrm>
          <a:prstGeom prst="rect">
            <a:avLst/>
          </a:prstGeom>
          <a:noFill/>
        </p:spPr>
        <p:txBody>
          <a:bodyPr lIns="0" tIns="0" rIns="228600" bIns="0" anchor="ctr"/>
          <a:lstStyle/>
          <a:p>
            <a:pPr algn="r">
              <a:lnSpc>
                <a:spcPts val="1600"/>
              </a:lnSpc>
              <a:defRPr/>
            </a:pPr>
            <a:r>
              <a:rPr lang="en-US" sz="1500" b="1" dirty="0">
                <a:latin typeface="IBM Plex Sans" charset="0"/>
                <a:ea typeface="IBM Plex Sans" charset="0"/>
                <a:cs typeface="IBM Plex Sans" charset="0"/>
              </a:rPr>
              <a:t>5</a:t>
            </a:r>
            <a:r>
              <a:rPr lang="en-US" sz="1500" b="1" baseline="30000" dirty="0">
                <a:latin typeface="IBM Plex Sans" charset="0"/>
                <a:ea typeface="IBM Plex Sans" charset="0"/>
                <a:cs typeface="IBM Plex Sans" charset="0"/>
              </a:rPr>
              <a:t>th</a:t>
            </a:r>
            <a:r>
              <a:rPr lang="en-US" sz="1500" b="1" dirty="0">
                <a:latin typeface="IBM Plex Sans" charset="0"/>
                <a:ea typeface="IBM Plex Sans" charset="0"/>
                <a:cs typeface="IBM Plex Sans" charset="0"/>
              </a:rPr>
              <a:t> </a:t>
            </a:r>
            <a:r>
              <a:rPr lang="en-US" sz="1500" dirty="0">
                <a:latin typeface="IBM Plex Sans" charset="0"/>
                <a:ea typeface="IBM Plex Sans" charset="0"/>
                <a:cs typeface="IBM Plex Sans" charset="0"/>
              </a:rPr>
              <a:t>chart right aligns here</a:t>
            </a:r>
          </a:p>
        </p:txBody>
      </p:sp>
      <p:sp>
        <p:nvSpPr>
          <p:cNvPr id="68" name="TextBox 67"/>
          <p:cNvSpPr txBox="1"/>
          <p:nvPr/>
        </p:nvSpPr>
        <p:spPr bwMode="auto">
          <a:xfrm flipH="1">
            <a:off x="457200" y="5257800"/>
            <a:ext cx="4572000" cy="228600"/>
          </a:xfrm>
          <a:prstGeom prst="rect">
            <a:avLst/>
          </a:prstGeom>
          <a:noFill/>
        </p:spPr>
        <p:txBody>
          <a:bodyPr lIns="0" tIns="0" rIns="228600" bIns="0" anchor="ctr"/>
          <a:lstStyle/>
          <a:p>
            <a:pPr algn="r">
              <a:lnSpc>
                <a:spcPts val="1600"/>
              </a:lnSpc>
              <a:defRPr/>
            </a:pPr>
            <a:r>
              <a:rPr lang="en-US" sz="1500" b="1" dirty="0">
                <a:latin typeface="IBM Plex Sans" charset="0"/>
                <a:ea typeface="IBM Plex Sans" charset="0"/>
                <a:cs typeface="IBM Plex Sans" charset="0"/>
              </a:rPr>
              <a:t>6</a:t>
            </a:r>
            <a:r>
              <a:rPr lang="en-US" sz="1500" b="1" baseline="30000" dirty="0">
                <a:latin typeface="IBM Plex Sans" charset="0"/>
                <a:ea typeface="IBM Plex Sans" charset="0"/>
                <a:cs typeface="IBM Plex Sans" charset="0"/>
              </a:rPr>
              <a:t>th</a:t>
            </a:r>
            <a:r>
              <a:rPr lang="en-US" sz="1500" b="1" dirty="0">
                <a:latin typeface="IBM Plex Sans" charset="0"/>
                <a:ea typeface="IBM Plex Sans" charset="0"/>
                <a:cs typeface="IBM Plex Sans" charset="0"/>
              </a:rPr>
              <a:t> </a:t>
            </a:r>
            <a:r>
              <a:rPr lang="en-US" sz="1500" dirty="0">
                <a:latin typeface="IBM Plex Sans" charset="0"/>
                <a:ea typeface="IBM Plex Sans" charset="0"/>
                <a:cs typeface="IBM Plex Sans" charset="0"/>
              </a:rPr>
              <a:t>chart right aligns here</a:t>
            </a:r>
          </a:p>
        </p:txBody>
      </p:sp>
      <p:sp>
        <p:nvSpPr>
          <p:cNvPr id="69" name="TextBox 68"/>
          <p:cNvSpPr txBox="1"/>
          <p:nvPr/>
        </p:nvSpPr>
        <p:spPr bwMode="auto">
          <a:xfrm flipH="1">
            <a:off x="457200" y="5715000"/>
            <a:ext cx="4572000" cy="228600"/>
          </a:xfrm>
          <a:prstGeom prst="rect">
            <a:avLst/>
          </a:prstGeom>
          <a:noFill/>
        </p:spPr>
        <p:txBody>
          <a:bodyPr lIns="0" tIns="0" rIns="228600" bIns="0" anchor="ctr"/>
          <a:lstStyle/>
          <a:p>
            <a:pPr algn="r">
              <a:lnSpc>
                <a:spcPts val="1600"/>
              </a:lnSpc>
              <a:defRPr/>
            </a:pPr>
            <a:r>
              <a:rPr lang="en-US" sz="1500" b="1" dirty="0">
                <a:latin typeface="IBM Plex Sans" charset="0"/>
                <a:ea typeface="IBM Plex Sans" charset="0"/>
                <a:cs typeface="IBM Plex Sans" charset="0"/>
              </a:rPr>
              <a:t>7</a:t>
            </a:r>
            <a:r>
              <a:rPr lang="en-US" sz="1500" b="1" baseline="30000" dirty="0">
                <a:latin typeface="IBM Plex Sans" charset="0"/>
                <a:ea typeface="IBM Plex Sans" charset="0"/>
                <a:cs typeface="IBM Plex Sans" charset="0"/>
              </a:rPr>
              <a:t>th</a:t>
            </a:r>
            <a:r>
              <a:rPr lang="en-US" sz="1500" b="1" dirty="0">
                <a:latin typeface="IBM Plex Sans" charset="0"/>
                <a:ea typeface="IBM Plex Sans" charset="0"/>
                <a:cs typeface="IBM Plex Sans" charset="0"/>
              </a:rPr>
              <a:t> </a:t>
            </a:r>
            <a:r>
              <a:rPr lang="en-US" sz="1500" dirty="0">
                <a:latin typeface="IBM Plex Sans" charset="0"/>
                <a:ea typeface="IBM Plex Sans" charset="0"/>
                <a:cs typeface="IBM Plex Sans" charset="0"/>
              </a:rPr>
              <a:t>chart right aligns here</a:t>
            </a:r>
          </a:p>
        </p:txBody>
      </p:sp>
      <p:sp>
        <p:nvSpPr>
          <p:cNvPr id="70" name="TextBox 69"/>
          <p:cNvSpPr txBox="1"/>
          <p:nvPr/>
        </p:nvSpPr>
        <p:spPr bwMode="auto">
          <a:xfrm flipH="1">
            <a:off x="457200" y="6172200"/>
            <a:ext cx="4572000" cy="228600"/>
          </a:xfrm>
          <a:prstGeom prst="rect">
            <a:avLst/>
          </a:prstGeom>
          <a:noFill/>
        </p:spPr>
        <p:txBody>
          <a:bodyPr lIns="0" tIns="0" rIns="228600" bIns="0" anchor="ctr"/>
          <a:lstStyle/>
          <a:p>
            <a:pPr algn="r">
              <a:lnSpc>
                <a:spcPts val="1600"/>
              </a:lnSpc>
              <a:defRPr/>
            </a:pPr>
            <a:r>
              <a:rPr lang="en-US" sz="1500" b="1" dirty="0">
                <a:latin typeface="IBM Plex Sans" charset="0"/>
                <a:ea typeface="IBM Plex Sans" charset="0"/>
                <a:cs typeface="IBM Plex Sans" charset="0"/>
              </a:rPr>
              <a:t>8</a:t>
            </a:r>
            <a:r>
              <a:rPr lang="en-US" sz="1500" b="1" baseline="30000" dirty="0">
                <a:latin typeface="IBM Plex Sans" charset="0"/>
                <a:ea typeface="IBM Plex Sans" charset="0"/>
                <a:cs typeface="IBM Plex Sans" charset="0"/>
              </a:rPr>
              <a:t>th</a:t>
            </a:r>
            <a:r>
              <a:rPr lang="en-US" sz="1500" b="1" dirty="0">
                <a:latin typeface="IBM Plex Sans" charset="0"/>
                <a:ea typeface="IBM Plex Sans" charset="0"/>
                <a:cs typeface="IBM Plex Sans" charset="0"/>
              </a:rPr>
              <a:t> </a:t>
            </a:r>
            <a:r>
              <a:rPr lang="en-US" sz="1500" dirty="0">
                <a:latin typeface="IBM Plex Sans" charset="0"/>
                <a:ea typeface="IBM Plex Sans" charset="0"/>
                <a:cs typeface="IBM Plex Sans" charset="0"/>
              </a:rPr>
              <a:t>chart right aligns here</a:t>
            </a:r>
          </a:p>
        </p:txBody>
      </p:sp>
      <p:sp>
        <p:nvSpPr>
          <p:cNvPr id="71" name="TextBox 70"/>
          <p:cNvSpPr txBox="1"/>
          <p:nvPr/>
        </p:nvSpPr>
        <p:spPr>
          <a:xfrm>
            <a:off x="5029200" y="2206254"/>
            <a:ext cx="8686802" cy="307777"/>
          </a:xfrm>
          <a:prstGeom prst="rect">
            <a:avLst/>
          </a:prstGeom>
          <a:noFill/>
        </p:spPr>
        <p:txBody>
          <a:bodyPr wrap="square" lIns="0" tIns="0" rIns="137160" bIns="0" rtlCol="0">
            <a:spAutoFit/>
          </a:bodyPr>
          <a:lstStyle/>
          <a:p>
            <a:pPr>
              <a:spcBef>
                <a:spcPts val="1200"/>
              </a:spcBef>
            </a:pPr>
            <a:r>
              <a:rPr lang="en-US" altLang="en-GB" sz="2000" b="1" dirty="0">
                <a:latin typeface="IBM Plex Sans" charset="0"/>
                <a:ea typeface="IBM Plex Sans" charset="0"/>
                <a:cs typeface="IBM Plex Sans" charset="0"/>
              </a:rPr>
              <a:t>Table header left-justified with chart</a:t>
            </a:r>
            <a:endParaRPr lang="is-IS" altLang="en-GB" sz="1800" dirty="0">
              <a:latin typeface="IBM Plex Sans" charset="0"/>
              <a:ea typeface="IBM Plex Sans" charset="0"/>
              <a:cs typeface="IBM Plex Sans" charset="0"/>
            </a:endParaRPr>
          </a:p>
        </p:txBody>
      </p:sp>
      <p:sp>
        <p:nvSpPr>
          <p:cNvPr id="72" name="Oval 71"/>
          <p:cNvSpPr/>
          <p:nvPr/>
        </p:nvSpPr>
        <p:spPr bwMode="auto">
          <a:xfrm>
            <a:off x="5029200" y="7315200"/>
            <a:ext cx="182880" cy="18288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73" name="Oval 72"/>
          <p:cNvSpPr/>
          <p:nvPr/>
        </p:nvSpPr>
        <p:spPr bwMode="auto">
          <a:xfrm>
            <a:off x="5029200" y="7598664"/>
            <a:ext cx="182880" cy="18288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grpSp>
        <p:nvGrpSpPr>
          <p:cNvPr id="74" name="Group 73"/>
          <p:cNvGrpSpPr/>
          <p:nvPr/>
        </p:nvGrpSpPr>
        <p:grpSpPr>
          <a:xfrm>
            <a:off x="4800600" y="6766560"/>
            <a:ext cx="9601200" cy="274320"/>
            <a:chOff x="4800600" y="7223760"/>
            <a:chExt cx="9601200" cy="274320"/>
          </a:xfrm>
        </p:grpSpPr>
        <p:grpSp>
          <p:nvGrpSpPr>
            <p:cNvPr id="75" name="Group 74"/>
            <p:cNvGrpSpPr/>
            <p:nvPr/>
          </p:nvGrpSpPr>
          <p:grpSpPr>
            <a:xfrm>
              <a:off x="4983482" y="7223760"/>
              <a:ext cx="9418318" cy="274320"/>
              <a:chOff x="5029200" y="7223760"/>
              <a:chExt cx="9418318" cy="274320"/>
            </a:xfrm>
          </p:grpSpPr>
          <p:cxnSp>
            <p:nvCxnSpPr>
              <p:cNvPr id="77" name="Straight Connector 76"/>
              <p:cNvCxnSpPr/>
              <p:nvPr/>
            </p:nvCxnSpPr>
            <p:spPr>
              <a:xfrm>
                <a:off x="5074916" y="7263003"/>
                <a:ext cx="9144000" cy="0"/>
              </a:xfrm>
              <a:prstGeom prst="line">
                <a:avLst/>
              </a:prstGeom>
              <a:ln w="63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78" name="Oval 77"/>
              <p:cNvSpPr/>
              <p:nvPr/>
            </p:nvSpPr>
            <p:spPr bwMode="auto">
              <a:xfrm>
                <a:off x="59435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a:latin typeface="IBM Plex Sans" charset="0"/>
                  <a:ea typeface="IBM Plex Sans" charset="0"/>
                  <a:cs typeface="IBM Plex Sans" charset="0"/>
                </a:endParaRPr>
              </a:p>
            </p:txBody>
          </p:sp>
          <p:sp>
            <p:nvSpPr>
              <p:cNvPr id="79" name="Oval 78"/>
              <p:cNvSpPr/>
              <p:nvPr/>
            </p:nvSpPr>
            <p:spPr bwMode="auto">
              <a:xfrm>
                <a:off x="68579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b="1">
                  <a:latin typeface="IBM Plex Sans" charset="0"/>
                  <a:ea typeface="IBM Plex Sans" charset="0"/>
                  <a:cs typeface="IBM Plex Sans" charset="0"/>
                </a:endParaRPr>
              </a:p>
            </p:txBody>
          </p:sp>
          <p:sp>
            <p:nvSpPr>
              <p:cNvPr id="80" name="TextBox 79"/>
              <p:cNvSpPr txBox="1"/>
              <p:nvPr/>
            </p:nvSpPr>
            <p:spPr bwMode="auto">
              <a:xfrm flipH="1">
                <a:off x="5760718"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10</a:t>
                </a:r>
              </a:p>
            </p:txBody>
          </p:sp>
          <p:sp>
            <p:nvSpPr>
              <p:cNvPr id="81" name="Oval 80"/>
              <p:cNvSpPr/>
              <p:nvPr/>
            </p:nvSpPr>
            <p:spPr bwMode="auto">
              <a:xfrm>
                <a:off x="77723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b="1">
                  <a:latin typeface="IBM Plex Sans" charset="0"/>
                  <a:ea typeface="IBM Plex Sans" charset="0"/>
                  <a:cs typeface="IBM Plex Sans" charset="0"/>
                </a:endParaRPr>
              </a:p>
            </p:txBody>
          </p:sp>
          <p:sp>
            <p:nvSpPr>
              <p:cNvPr id="82" name="Oval 81"/>
              <p:cNvSpPr/>
              <p:nvPr/>
            </p:nvSpPr>
            <p:spPr bwMode="auto">
              <a:xfrm>
                <a:off x="86867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b="1">
                  <a:latin typeface="IBM Plex Sans" charset="0"/>
                  <a:ea typeface="IBM Plex Sans" charset="0"/>
                  <a:cs typeface="IBM Plex Sans" charset="0"/>
                </a:endParaRPr>
              </a:p>
            </p:txBody>
          </p:sp>
          <p:sp>
            <p:nvSpPr>
              <p:cNvPr id="83" name="TextBox 82"/>
              <p:cNvSpPr txBox="1"/>
              <p:nvPr/>
            </p:nvSpPr>
            <p:spPr bwMode="auto">
              <a:xfrm flipH="1">
                <a:off x="6675118" y="7269480"/>
                <a:ext cx="457200" cy="228600"/>
              </a:xfrm>
              <a:prstGeom prst="rect">
                <a:avLst/>
              </a:prstGeom>
              <a:noFill/>
            </p:spPr>
            <p:txBody>
              <a:bodyPr lIns="0" tIns="0" rIns="0" bIns="0" anchor="ctr"/>
              <a:lstStyle/>
              <a:p>
                <a:pPr algn="ctr">
                  <a:lnSpc>
                    <a:spcPts val="1600"/>
                  </a:lnSpc>
                  <a:defRPr/>
                </a:pPr>
                <a:r>
                  <a:rPr lang="en-US" sz="900">
                    <a:latin typeface="IBM Plex Sans" charset="0"/>
                    <a:ea typeface="IBM Plex Sans" charset="0"/>
                    <a:cs typeface="IBM Plex Sans" charset="0"/>
                  </a:rPr>
                  <a:t>20</a:t>
                </a:r>
                <a:endParaRPr lang="en-US" sz="900" dirty="0">
                  <a:latin typeface="IBM Plex Sans" charset="0"/>
                  <a:ea typeface="IBM Plex Sans" charset="0"/>
                  <a:cs typeface="IBM Plex Sans" charset="0"/>
                </a:endParaRPr>
              </a:p>
            </p:txBody>
          </p:sp>
          <p:sp>
            <p:nvSpPr>
              <p:cNvPr id="84" name="TextBox 83"/>
              <p:cNvSpPr txBox="1"/>
              <p:nvPr/>
            </p:nvSpPr>
            <p:spPr bwMode="auto">
              <a:xfrm flipH="1">
                <a:off x="7589518"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30</a:t>
                </a:r>
              </a:p>
            </p:txBody>
          </p:sp>
          <p:sp>
            <p:nvSpPr>
              <p:cNvPr id="85" name="TextBox 84"/>
              <p:cNvSpPr txBox="1"/>
              <p:nvPr/>
            </p:nvSpPr>
            <p:spPr bwMode="auto">
              <a:xfrm flipH="1">
                <a:off x="8503918"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40</a:t>
                </a:r>
              </a:p>
            </p:txBody>
          </p:sp>
          <p:sp>
            <p:nvSpPr>
              <p:cNvPr id="86" name="TextBox 85"/>
              <p:cNvSpPr txBox="1"/>
              <p:nvPr/>
            </p:nvSpPr>
            <p:spPr bwMode="auto">
              <a:xfrm flipH="1">
                <a:off x="9418318"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50</a:t>
                </a:r>
              </a:p>
            </p:txBody>
          </p:sp>
          <p:sp>
            <p:nvSpPr>
              <p:cNvPr id="87" name="Oval 86"/>
              <p:cNvSpPr/>
              <p:nvPr/>
            </p:nvSpPr>
            <p:spPr bwMode="auto">
              <a:xfrm>
                <a:off x="96011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b="1">
                  <a:latin typeface="IBM Plex Sans" charset="0"/>
                  <a:ea typeface="IBM Plex Sans" charset="0"/>
                  <a:cs typeface="IBM Plex Sans" charset="0"/>
                </a:endParaRPr>
              </a:p>
            </p:txBody>
          </p:sp>
          <p:sp>
            <p:nvSpPr>
              <p:cNvPr id="88" name="TextBox 87"/>
              <p:cNvSpPr txBox="1"/>
              <p:nvPr/>
            </p:nvSpPr>
            <p:spPr bwMode="auto">
              <a:xfrm flipH="1">
                <a:off x="10332718"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60</a:t>
                </a:r>
              </a:p>
            </p:txBody>
          </p:sp>
          <p:sp>
            <p:nvSpPr>
              <p:cNvPr id="89" name="Oval 88"/>
              <p:cNvSpPr/>
              <p:nvPr/>
            </p:nvSpPr>
            <p:spPr bwMode="auto">
              <a:xfrm>
                <a:off x="105155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b="1">
                  <a:latin typeface="IBM Plex Sans" charset="0"/>
                  <a:ea typeface="IBM Plex Sans" charset="0"/>
                  <a:cs typeface="IBM Plex Sans" charset="0"/>
                </a:endParaRPr>
              </a:p>
            </p:txBody>
          </p:sp>
          <p:sp>
            <p:nvSpPr>
              <p:cNvPr id="90" name="TextBox 89"/>
              <p:cNvSpPr txBox="1"/>
              <p:nvPr/>
            </p:nvSpPr>
            <p:spPr bwMode="auto">
              <a:xfrm flipH="1">
                <a:off x="11247118"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70</a:t>
                </a:r>
              </a:p>
            </p:txBody>
          </p:sp>
          <p:sp>
            <p:nvSpPr>
              <p:cNvPr id="91" name="Oval 90"/>
              <p:cNvSpPr/>
              <p:nvPr/>
            </p:nvSpPr>
            <p:spPr bwMode="auto">
              <a:xfrm>
                <a:off x="114299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b="1">
                  <a:latin typeface="IBM Plex Sans" charset="0"/>
                  <a:ea typeface="IBM Plex Sans" charset="0"/>
                  <a:cs typeface="IBM Plex Sans" charset="0"/>
                </a:endParaRPr>
              </a:p>
            </p:txBody>
          </p:sp>
          <p:sp>
            <p:nvSpPr>
              <p:cNvPr id="92" name="TextBox 91"/>
              <p:cNvSpPr txBox="1"/>
              <p:nvPr/>
            </p:nvSpPr>
            <p:spPr bwMode="auto">
              <a:xfrm flipH="1">
                <a:off x="12161518"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80</a:t>
                </a:r>
              </a:p>
            </p:txBody>
          </p:sp>
          <p:sp>
            <p:nvSpPr>
              <p:cNvPr id="93" name="Oval 92"/>
              <p:cNvSpPr/>
              <p:nvPr/>
            </p:nvSpPr>
            <p:spPr bwMode="auto">
              <a:xfrm>
                <a:off x="123443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b="1">
                  <a:latin typeface="IBM Plex Sans" charset="0"/>
                  <a:ea typeface="IBM Plex Sans" charset="0"/>
                  <a:cs typeface="IBM Plex Sans" charset="0"/>
                </a:endParaRPr>
              </a:p>
            </p:txBody>
          </p:sp>
          <p:sp>
            <p:nvSpPr>
              <p:cNvPr id="94" name="TextBox 93"/>
              <p:cNvSpPr txBox="1"/>
              <p:nvPr/>
            </p:nvSpPr>
            <p:spPr bwMode="auto">
              <a:xfrm flipH="1">
                <a:off x="13075918"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90</a:t>
                </a:r>
              </a:p>
            </p:txBody>
          </p:sp>
          <p:sp>
            <p:nvSpPr>
              <p:cNvPr id="95" name="Oval 94"/>
              <p:cNvSpPr/>
              <p:nvPr/>
            </p:nvSpPr>
            <p:spPr bwMode="auto">
              <a:xfrm>
                <a:off x="141731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b="1">
                  <a:latin typeface="IBM Plex Sans" charset="0"/>
                  <a:ea typeface="IBM Plex Sans" charset="0"/>
                  <a:cs typeface="IBM Plex Sans" charset="0"/>
                </a:endParaRPr>
              </a:p>
            </p:txBody>
          </p:sp>
          <p:sp>
            <p:nvSpPr>
              <p:cNvPr id="96" name="TextBox 95"/>
              <p:cNvSpPr txBox="1"/>
              <p:nvPr/>
            </p:nvSpPr>
            <p:spPr bwMode="auto">
              <a:xfrm flipH="1">
                <a:off x="13990318"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100</a:t>
                </a:r>
              </a:p>
            </p:txBody>
          </p:sp>
          <p:sp>
            <p:nvSpPr>
              <p:cNvPr id="97" name="Oval 96"/>
              <p:cNvSpPr/>
              <p:nvPr/>
            </p:nvSpPr>
            <p:spPr bwMode="auto">
              <a:xfrm>
                <a:off x="13258798"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b="1">
                  <a:latin typeface="IBM Plex Sans" charset="0"/>
                  <a:ea typeface="IBM Plex Sans" charset="0"/>
                  <a:cs typeface="IBM Plex Sans" charset="0"/>
                </a:endParaRPr>
              </a:p>
            </p:txBody>
          </p:sp>
          <p:sp>
            <p:nvSpPr>
              <p:cNvPr id="98" name="Oval 97"/>
              <p:cNvSpPr/>
              <p:nvPr/>
            </p:nvSpPr>
            <p:spPr bwMode="auto">
              <a:xfrm>
                <a:off x="5029200" y="722376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a:latin typeface="IBM Plex Sans" charset="0"/>
                  <a:ea typeface="IBM Plex Sans" charset="0"/>
                  <a:cs typeface="IBM Plex Sans" charset="0"/>
                </a:endParaRPr>
              </a:p>
            </p:txBody>
          </p:sp>
        </p:grpSp>
        <p:sp>
          <p:nvSpPr>
            <p:cNvPr id="76" name="TextBox 75"/>
            <p:cNvSpPr txBox="1"/>
            <p:nvPr/>
          </p:nvSpPr>
          <p:spPr bwMode="auto">
            <a:xfrm flipH="1">
              <a:off x="4800600" y="7269480"/>
              <a:ext cx="457200" cy="228600"/>
            </a:xfrm>
            <a:prstGeom prst="rect">
              <a:avLst/>
            </a:prstGeom>
            <a:noFill/>
          </p:spPr>
          <p:txBody>
            <a:bodyPr lIns="0" tIns="0" rIns="0" bIns="0" anchor="ctr"/>
            <a:lstStyle/>
            <a:p>
              <a:pPr algn="ctr">
                <a:lnSpc>
                  <a:spcPts val="1600"/>
                </a:lnSpc>
                <a:defRPr/>
              </a:pPr>
              <a:r>
                <a:rPr lang="en-US" sz="900" dirty="0">
                  <a:latin typeface="IBM Plex Sans" charset="0"/>
                  <a:ea typeface="IBM Plex Sans" charset="0"/>
                  <a:cs typeface="IBM Plex Sans" charset="0"/>
                </a:rPr>
                <a:t>0</a:t>
              </a:r>
            </a:p>
          </p:txBody>
        </p:sp>
      </p:grpSp>
      <p:sp>
        <p:nvSpPr>
          <p:cNvPr id="99" name="TextBox 98"/>
          <p:cNvSpPr txBox="1"/>
          <p:nvPr/>
        </p:nvSpPr>
        <p:spPr bwMode="auto">
          <a:xfrm flipH="1">
            <a:off x="5212080" y="7315200"/>
            <a:ext cx="1920240" cy="182880"/>
          </a:xfrm>
          <a:prstGeom prst="rect">
            <a:avLst/>
          </a:prstGeom>
          <a:noFill/>
        </p:spPr>
        <p:txBody>
          <a:bodyPr lIns="228600" tIns="0" rIns="0" bIns="0" anchor="ctr"/>
          <a:lstStyle/>
          <a:p>
            <a:pPr>
              <a:lnSpc>
                <a:spcPts val="1600"/>
              </a:lnSpc>
              <a:defRPr/>
            </a:pPr>
            <a:r>
              <a:rPr lang="en-US" sz="1200" dirty="0">
                <a:latin typeface="IBM Plex Sans" charset="0"/>
                <a:ea typeface="IBM Plex Sans" charset="0"/>
                <a:cs typeface="IBM Plex Sans" charset="0"/>
              </a:rPr>
              <a:t>Dark blue bar</a:t>
            </a:r>
          </a:p>
        </p:txBody>
      </p:sp>
      <p:sp>
        <p:nvSpPr>
          <p:cNvPr id="100" name="TextBox 99"/>
          <p:cNvSpPr txBox="1"/>
          <p:nvPr/>
        </p:nvSpPr>
        <p:spPr bwMode="auto">
          <a:xfrm flipH="1">
            <a:off x="5212080" y="7589520"/>
            <a:ext cx="1920240" cy="182880"/>
          </a:xfrm>
          <a:prstGeom prst="rect">
            <a:avLst/>
          </a:prstGeom>
          <a:noFill/>
        </p:spPr>
        <p:txBody>
          <a:bodyPr lIns="228600" tIns="0" rIns="0" bIns="0" anchor="ctr"/>
          <a:lstStyle/>
          <a:p>
            <a:pPr>
              <a:lnSpc>
                <a:spcPts val="1600"/>
              </a:lnSpc>
              <a:defRPr/>
            </a:pPr>
            <a:r>
              <a:rPr lang="en-US" sz="1200" dirty="0">
                <a:latin typeface="IBM Plex Sans" charset="0"/>
                <a:ea typeface="IBM Plex Sans" charset="0"/>
                <a:cs typeface="IBM Plex Sans" charset="0"/>
              </a:rPr>
              <a:t>Light blue bar</a:t>
            </a:r>
          </a:p>
        </p:txBody>
      </p:sp>
      <p:sp>
        <p:nvSpPr>
          <p:cNvPr id="22" name="Title 21"/>
          <p:cNvSpPr>
            <a:spLocks noGrp="1"/>
          </p:cNvSpPr>
          <p:nvPr>
            <p:ph type="title"/>
          </p:nvPr>
        </p:nvSpPr>
        <p:spPr>
          <a:xfrm>
            <a:off x="457200" y="685800"/>
            <a:ext cx="12344400" cy="1143000"/>
          </a:xfrm>
        </p:spPr>
        <p:txBody>
          <a:bodyPr/>
          <a:lstStyle/>
          <a:p>
            <a:r>
              <a:rPr lang="en-US" dirty="0"/>
              <a:t>A header should never be longer than two lines and always uses 36-point </a:t>
            </a:r>
            <a:r>
              <a:rPr lang="en-US" dirty="0" err="1"/>
              <a:t>plex</a:t>
            </a:r>
            <a:r>
              <a:rPr lang="en-US" dirty="0"/>
              <a:t> sans</a:t>
            </a:r>
          </a:p>
        </p:txBody>
      </p:sp>
      <p:sp>
        <p:nvSpPr>
          <p:cNvPr id="25" name="Text Placeholder 24"/>
          <p:cNvSpPr>
            <a:spLocks noGrp="1"/>
          </p:cNvSpPr>
          <p:nvPr>
            <p:ph type="body" sz="quarter" idx="11"/>
          </p:nvPr>
        </p:nvSpPr>
        <p:spPr/>
        <p:txBody>
          <a:bodyPr/>
          <a:lstStyle/>
          <a:p>
            <a:r>
              <a:rPr lang="en-US" dirty="0"/>
              <a:t>Sample layouts</a:t>
            </a:r>
          </a:p>
          <a:p>
            <a:endParaRPr lang="en-US" dirty="0"/>
          </a:p>
        </p:txBody>
      </p:sp>
    </p:spTree>
    <p:extLst>
      <p:ext uri="{BB962C8B-B14F-4D97-AF65-F5344CB8AC3E}">
        <p14:creationId xmlns:p14="http://schemas.microsoft.com/office/powerpoint/2010/main" val="17200187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57200" y="685800"/>
            <a:ext cx="12344400" cy="1143000"/>
          </a:xfrm>
        </p:spPr>
        <p:txBody>
          <a:bodyPr/>
          <a:lstStyle/>
          <a:p>
            <a:r>
              <a:rPr lang="en-US" dirty="0">
                <a:solidFill>
                  <a:schemeClr val="tx1"/>
                </a:solidFill>
              </a:rPr>
              <a:t>IBM Global Business Services is the Digital Reinvention™ partner for leading clients around the world</a:t>
            </a:r>
          </a:p>
        </p:txBody>
      </p:sp>
      <p:sp>
        <p:nvSpPr>
          <p:cNvPr id="4" name="Content Placeholder 3"/>
          <p:cNvSpPr>
            <a:spLocks noGrp="1"/>
          </p:cNvSpPr>
          <p:nvPr>
            <p:ph idx="4294967295"/>
          </p:nvPr>
        </p:nvSpPr>
        <p:spPr>
          <a:xfrm>
            <a:off x="457200" y="2057400"/>
            <a:ext cx="2971800" cy="5257800"/>
          </a:xfrm>
        </p:spPr>
        <p:txBody>
          <a:bodyPr/>
          <a:lstStyle/>
          <a:p>
            <a:r>
              <a:rPr lang="is-IS" altLang="en-GB" b="1" dirty="0"/>
              <a:t>Five core c</a:t>
            </a:r>
            <a:r>
              <a:rPr lang="en-US" altLang="en-GB" b="1" dirty="0"/>
              <a:t>h</a:t>
            </a:r>
            <a:r>
              <a:rPr lang="is-IS" altLang="en-GB" b="1" dirty="0"/>
              <a:t>allenges</a:t>
            </a:r>
            <a:br>
              <a:rPr lang="is-IS" altLang="en-GB" b="1" dirty="0"/>
            </a:br>
            <a:endParaRPr lang="is-IS" altLang="en-GB" b="1" dirty="0"/>
          </a:p>
          <a:p>
            <a:br>
              <a:rPr lang="en-US" altLang="en-GB" dirty="0"/>
            </a:b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p>
          <a:p>
            <a:r>
              <a:rPr lang="en-US" dirty="0" err="1"/>
              <a:t>Aliquip</a:t>
            </a:r>
            <a:r>
              <a:rPr lang="en-US" dirty="0"/>
              <a:t> ex </a:t>
            </a:r>
            <a:r>
              <a:rPr lang="en-US" dirty="0" err="1"/>
              <a:t>ea</a:t>
            </a:r>
            <a:r>
              <a:rPr lang="en-US" dirty="0"/>
              <a:t> </a:t>
            </a:r>
            <a:r>
              <a:rPr lang="en-US" dirty="0" err="1"/>
              <a:t>commodo</a:t>
            </a:r>
            <a:r>
              <a:rPr lang="en-US" dirty="0"/>
              <a:t> </a:t>
            </a:r>
            <a:r>
              <a:rPr lang="en-US" dirty="0" err="1"/>
              <a:t>consequat</a:t>
            </a:r>
            <a:endParaRPr lang="en-US" dirty="0"/>
          </a:p>
          <a:p>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a:t>
            </a:r>
            <a:r>
              <a:rPr lang="en-US" dirty="0" err="1"/>
              <a:t>velit</a:t>
            </a:r>
            <a:r>
              <a:rPr lang="en-US" dirty="0"/>
              <a:t> </a:t>
            </a:r>
            <a:r>
              <a:rPr lang="en-US" dirty="0" err="1"/>
              <a:t>esse</a:t>
            </a:r>
            <a:r>
              <a:rPr lang="en-US" dirty="0"/>
              <a:t> </a:t>
            </a:r>
          </a:p>
          <a:p>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endParaRPr lang="en-US" dirty="0"/>
          </a:p>
          <a:p>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endParaRPr lang="en-US" dirty="0"/>
          </a:p>
        </p:txBody>
      </p:sp>
      <p:sp>
        <p:nvSpPr>
          <p:cNvPr id="7" name="Text Placeholder 6"/>
          <p:cNvSpPr>
            <a:spLocks noGrp="1"/>
          </p:cNvSpPr>
          <p:nvPr>
            <p:ph type="body" sz="quarter" idx="11"/>
          </p:nvPr>
        </p:nvSpPr>
        <p:spPr/>
        <p:txBody>
          <a:bodyPr/>
          <a:lstStyle/>
          <a:p>
            <a:r>
              <a:rPr lang="en-US" dirty="0"/>
              <a:t>Sample layouts</a:t>
            </a:r>
          </a:p>
          <a:p>
            <a:endParaRPr lang="en-US" dirty="0"/>
          </a:p>
        </p:txBody>
      </p:sp>
      <p:sp>
        <p:nvSpPr>
          <p:cNvPr id="5" name="Content Placeholder 4"/>
          <p:cNvSpPr>
            <a:spLocks noGrp="1"/>
          </p:cNvSpPr>
          <p:nvPr>
            <p:ph idx="4294967295"/>
          </p:nvPr>
        </p:nvSpPr>
        <p:spPr>
          <a:xfrm>
            <a:off x="7315200" y="2057400"/>
            <a:ext cx="3429000" cy="5257800"/>
          </a:xfrm>
        </p:spPr>
        <p:txBody>
          <a:bodyPr/>
          <a:lstStyle/>
          <a:p>
            <a:r>
              <a:rPr lang="en-US" altLang="en-GB" b="1" dirty="0"/>
              <a:t>Lead to C-suite </a:t>
            </a:r>
            <a:br>
              <a:rPr lang="en-US" altLang="en-GB" b="1" dirty="0"/>
            </a:br>
            <a:r>
              <a:rPr lang="en-US" altLang="en-GB" b="1" dirty="0"/>
              <a:t>client imperatives</a:t>
            </a:r>
            <a:br>
              <a:rPr lang="en-US" altLang="en-GB" b="1" dirty="0"/>
            </a:br>
            <a:endParaRPr lang="is-IS" altLang="en-GB" b="1" dirty="0"/>
          </a:p>
          <a:p>
            <a:pPr marL="228600" indent="-228600">
              <a:spcBef>
                <a:spcPts val="600"/>
              </a:spcBef>
              <a:buFont typeface=".AppleSystemUIFont" charset="-120"/>
              <a:buChar char="–"/>
            </a:pPr>
            <a:r>
              <a:rPr lang="en-US" dirty="0" err="1"/>
              <a:t>Sed</a:t>
            </a:r>
            <a:r>
              <a:rPr lang="en-US" dirty="0"/>
              <a:t> </a:t>
            </a:r>
            <a:r>
              <a:rPr lang="en-US" dirty="0" err="1"/>
              <a:t>ut</a:t>
            </a:r>
            <a:r>
              <a:rPr lang="en-US" dirty="0"/>
              <a:t> </a:t>
            </a:r>
            <a:r>
              <a:rPr lang="en-US" dirty="0" err="1"/>
              <a:t>perspiciatis</a:t>
            </a:r>
            <a:r>
              <a:rPr lang="en-US" dirty="0"/>
              <a:t> </a:t>
            </a:r>
            <a:r>
              <a:rPr lang="en-US" dirty="0" err="1"/>
              <a:t>unde</a:t>
            </a:r>
            <a:endParaRPr lang="en-US" dirty="0"/>
          </a:p>
          <a:p>
            <a:pPr marL="228600" indent="-228600">
              <a:spcBef>
                <a:spcPts val="600"/>
              </a:spcBef>
              <a:buFont typeface=".AppleSystemUIFont" charset="-120"/>
              <a:buChar char="–"/>
            </a:pPr>
            <a:r>
              <a:rPr lang="en-US" dirty="0"/>
              <a:t>Omnis </a:t>
            </a:r>
            <a:r>
              <a:rPr lang="en-US" dirty="0" err="1"/>
              <a:t>iste</a:t>
            </a:r>
            <a:r>
              <a:rPr lang="en-US" dirty="0"/>
              <a:t> </a:t>
            </a:r>
            <a:r>
              <a:rPr lang="en-US" dirty="0" err="1"/>
              <a:t>natus</a:t>
            </a:r>
            <a:r>
              <a:rPr lang="en-US" dirty="0"/>
              <a:t> error </a:t>
            </a:r>
          </a:p>
          <a:p>
            <a:pPr marL="228600" indent="-228600">
              <a:spcBef>
                <a:spcPts val="600"/>
              </a:spcBef>
              <a:buFont typeface=".AppleSystemUIFont" charset="-120"/>
              <a:buChar char="–"/>
            </a:pPr>
            <a:r>
              <a:rPr lang="en-US" dirty="0"/>
              <a:t>Sit </a:t>
            </a:r>
            <a:r>
              <a:rPr lang="en-US" dirty="0" err="1"/>
              <a:t>voluptatem</a:t>
            </a:r>
            <a:r>
              <a:rPr lang="en-US" dirty="0"/>
              <a:t> </a:t>
            </a:r>
            <a:r>
              <a:rPr lang="en-US" dirty="0" err="1"/>
              <a:t>accusantium</a:t>
            </a:r>
            <a:endParaRPr lang="en-US" dirty="0"/>
          </a:p>
          <a:p>
            <a:pPr marL="228600" indent="-228600">
              <a:spcBef>
                <a:spcPts val="600"/>
              </a:spcBef>
              <a:buFont typeface=".AppleSystemUIFont" charset="-120"/>
              <a:buChar char="–"/>
            </a:pPr>
            <a:r>
              <a:rPr lang="en-US" dirty="0" err="1"/>
              <a:t>Doloremque</a:t>
            </a:r>
            <a:r>
              <a:rPr lang="en-US" dirty="0"/>
              <a:t> </a:t>
            </a:r>
            <a:r>
              <a:rPr lang="en-US" dirty="0" err="1"/>
              <a:t>laudantium</a:t>
            </a:r>
            <a:r>
              <a:rPr lang="en-US" dirty="0"/>
              <a:t>,</a:t>
            </a:r>
          </a:p>
          <a:p>
            <a:pPr marL="228600" indent="-228600">
              <a:spcBef>
                <a:spcPts val="600"/>
              </a:spcBef>
              <a:buFont typeface=".AppleSystemUIFont" charset="-120"/>
              <a:buChar char="–"/>
            </a:pPr>
            <a:r>
              <a:rPr lang="en-US" dirty="0" err="1"/>
              <a:t>Aperiam</a:t>
            </a:r>
            <a:r>
              <a:rPr lang="en-US" dirty="0"/>
              <a:t>, </a:t>
            </a:r>
            <a:r>
              <a:rPr lang="en-US" dirty="0" err="1"/>
              <a:t>eaque</a:t>
            </a:r>
            <a:r>
              <a:rPr lang="en-US" dirty="0"/>
              <a:t> </a:t>
            </a:r>
            <a:r>
              <a:rPr lang="en-US" dirty="0" err="1"/>
              <a:t>ipsa</a:t>
            </a:r>
            <a:r>
              <a:rPr lang="en-US" dirty="0"/>
              <a:t> quae </a:t>
            </a:r>
          </a:p>
          <a:p>
            <a:pPr marL="228600" indent="-228600">
              <a:spcBef>
                <a:spcPts val="600"/>
              </a:spcBef>
              <a:buFont typeface=".AppleSystemUIFont" charset="-120"/>
              <a:buChar char="–"/>
            </a:pPr>
            <a:r>
              <a:rPr lang="en-US" dirty="0"/>
              <a:t>Quasi </a:t>
            </a:r>
            <a:r>
              <a:rPr lang="en-US" dirty="0" err="1"/>
              <a:t>architecto</a:t>
            </a:r>
            <a:r>
              <a:rPr lang="en-US" dirty="0"/>
              <a:t> </a:t>
            </a:r>
            <a:r>
              <a:rPr lang="en-US" dirty="0" err="1"/>
              <a:t>beatae</a:t>
            </a:r>
            <a:endParaRPr lang="en-US" dirty="0"/>
          </a:p>
          <a:p>
            <a:pPr marL="228600" indent="-228600">
              <a:spcBef>
                <a:spcPts val="600"/>
              </a:spcBef>
              <a:buFont typeface=".AppleSystemUIFont" charset="-120"/>
              <a:buChar char="–"/>
            </a:pPr>
            <a:r>
              <a:rPr lang="en-US" dirty="0"/>
              <a:t>Vitae dicta </a:t>
            </a:r>
            <a:r>
              <a:rPr lang="en-US" dirty="0" err="1"/>
              <a:t>sunt</a:t>
            </a:r>
            <a:r>
              <a:rPr lang="en-US" dirty="0"/>
              <a:t> </a:t>
            </a:r>
            <a:r>
              <a:rPr lang="en-US" dirty="0" err="1"/>
              <a:t>explicabo</a:t>
            </a:r>
            <a:r>
              <a:rPr lang="en-US" dirty="0"/>
              <a:t>. </a:t>
            </a:r>
          </a:p>
          <a:p>
            <a:pPr marL="228600" indent="-228600">
              <a:spcBef>
                <a:spcPts val="600"/>
              </a:spcBef>
              <a:buFont typeface=".AppleSystemUIFont" charset="-120"/>
              <a:buChar char="–"/>
            </a:pPr>
            <a:r>
              <a:rPr lang="en-US" dirty="0" err="1"/>
              <a:t>Voluptatem</a:t>
            </a:r>
            <a:r>
              <a:rPr lang="en-US" dirty="0"/>
              <a:t> </a:t>
            </a:r>
            <a:r>
              <a:rPr lang="en-US" dirty="0" err="1"/>
              <a:t>quia</a:t>
            </a:r>
            <a:r>
              <a:rPr lang="en-US" dirty="0"/>
              <a:t> </a:t>
            </a:r>
            <a:r>
              <a:rPr lang="en-US" dirty="0" err="1"/>
              <a:t>voluptas</a:t>
            </a:r>
            <a:endParaRPr lang="en-US" dirty="0"/>
          </a:p>
          <a:p>
            <a:pPr marL="228600" indent="-228600">
              <a:spcBef>
                <a:spcPts val="600"/>
              </a:spcBef>
              <a:buFont typeface=".AppleSystemUIFont" charset="-120"/>
              <a:buChar char="–"/>
            </a:pPr>
            <a:r>
              <a:rPr lang="en-US" dirty="0"/>
              <a:t>Sit </a:t>
            </a:r>
            <a:r>
              <a:rPr lang="en-US" dirty="0" err="1"/>
              <a:t>aspernatur</a:t>
            </a:r>
            <a:r>
              <a:rPr lang="en-US" dirty="0"/>
              <a:t> </a:t>
            </a:r>
            <a:r>
              <a:rPr lang="en-US" dirty="0" err="1"/>
              <a:t>aut</a:t>
            </a:r>
            <a:r>
              <a:rPr lang="en-US" dirty="0"/>
              <a:t> </a:t>
            </a:r>
            <a:r>
              <a:rPr lang="en-US" dirty="0" err="1"/>
              <a:t>odit</a:t>
            </a:r>
            <a:r>
              <a:rPr lang="en-US" dirty="0"/>
              <a:t> </a:t>
            </a:r>
            <a:r>
              <a:rPr lang="en-US" dirty="0" err="1"/>
              <a:t>aut</a:t>
            </a:r>
            <a:endParaRPr lang="en-US" dirty="0"/>
          </a:p>
        </p:txBody>
      </p:sp>
      <p:sp>
        <p:nvSpPr>
          <p:cNvPr id="2" name="Content Placeholder 1"/>
          <p:cNvSpPr>
            <a:spLocks noGrp="1"/>
          </p:cNvSpPr>
          <p:nvPr>
            <p:ph idx="4294967295"/>
          </p:nvPr>
        </p:nvSpPr>
        <p:spPr>
          <a:xfrm>
            <a:off x="3657600" y="2057400"/>
            <a:ext cx="3429000" cy="5257800"/>
          </a:xfrm>
        </p:spPr>
        <p:txBody>
          <a:bodyPr/>
          <a:lstStyle/>
          <a:p>
            <a:r>
              <a:rPr lang="en-US" altLang="en-GB" b="1" dirty="0"/>
              <a:t>Creative industry-specific opportunities</a:t>
            </a:r>
            <a:br>
              <a:rPr lang="en-US" altLang="en-GB" b="1" dirty="0"/>
            </a:br>
            <a:endParaRPr lang="en-US" altLang="en-GB" b="1" dirty="0"/>
          </a:p>
          <a:p>
            <a:r>
              <a:rPr lang="en-US" dirty="0" err="1"/>
              <a:t>Sed</a:t>
            </a:r>
            <a:r>
              <a:rPr lang="en-US" dirty="0"/>
              <a:t> </a:t>
            </a:r>
            <a:r>
              <a:rPr lang="en-US" dirty="0" err="1"/>
              <a:t>ut</a:t>
            </a:r>
            <a:r>
              <a:rPr lang="en-US" dirty="0"/>
              <a:t> </a:t>
            </a:r>
            <a:r>
              <a:rPr lang="en-US" dirty="0" err="1"/>
              <a:t>perspiciatis</a:t>
            </a:r>
            <a:r>
              <a:rPr lang="en-US" dirty="0"/>
              <a:t> </a:t>
            </a:r>
            <a:r>
              <a:rPr lang="en-US" dirty="0" err="1"/>
              <a:t>unde</a:t>
            </a:r>
            <a:endParaRPr lang="en-US" dirty="0"/>
          </a:p>
          <a:p>
            <a:r>
              <a:rPr lang="en-US" dirty="0"/>
              <a:t>Omnis </a:t>
            </a:r>
            <a:r>
              <a:rPr lang="en-US" dirty="0" err="1"/>
              <a:t>iste</a:t>
            </a:r>
            <a:r>
              <a:rPr lang="en-US" dirty="0"/>
              <a:t> </a:t>
            </a:r>
            <a:r>
              <a:rPr lang="en-US" dirty="0" err="1"/>
              <a:t>natus</a:t>
            </a:r>
            <a:r>
              <a:rPr lang="en-US" dirty="0"/>
              <a:t> error sit </a:t>
            </a:r>
          </a:p>
          <a:p>
            <a:r>
              <a:rPr lang="en-US" dirty="0" err="1"/>
              <a:t>Voluptatem</a:t>
            </a:r>
            <a:r>
              <a:rPr lang="en-US" dirty="0"/>
              <a:t> </a:t>
            </a:r>
            <a:r>
              <a:rPr lang="en-US" dirty="0" err="1"/>
              <a:t>accusantium</a:t>
            </a:r>
            <a:r>
              <a:rPr lang="en-US" dirty="0"/>
              <a:t> </a:t>
            </a:r>
          </a:p>
          <a:p>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endParaRPr lang="en-US" dirty="0"/>
          </a:p>
          <a:p>
            <a:endParaRPr lang="en-US" dirty="0"/>
          </a:p>
          <a:p>
            <a:r>
              <a:rPr lang="en-US" dirty="0"/>
              <a:t> </a:t>
            </a:r>
          </a:p>
        </p:txBody>
      </p:sp>
      <p:sp>
        <p:nvSpPr>
          <p:cNvPr id="3" name="Content Placeholder 2"/>
          <p:cNvSpPr>
            <a:spLocks noGrp="1"/>
          </p:cNvSpPr>
          <p:nvPr>
            <p:ph idx="4294967295"/>
          </p:nvPr>
        </p:nvSpPr>
        <p:spPr>
          <a:xfrm>
            <a:off x="10972800" y="2057400"/>
            <a:ext cx="3429000" cy="5257800"/>
          </a:xfrm>
        </p:spPr>
        <p:txBody>
          <a:bodyPr/>
          <a:lstStyle/>
          <a:p>
            <a:r>
              <a:rPr lang="en-US" altLang="en-GB" b="1" dirty="0"/>
              <a:t>Leveraging Key solutions</a:t>
            </a:r>
            <a:br>
              <a:rPr lang="en-US" altLang="en-GB" b="1" dirty="0"/>
            </a:br>
            <a:endParaRPr lang="is-IS" altLang="en-GB" b="1" dirty="0"/>
          </a:p>
          <a:p>
            <a:br>
              <a:rPr lang="en-US" altLang="en-GB" dirty="0"/>
            </a:br>
            <a:r>
              <a:rPr lang="en-US" dirty="0" err="1"/>
              <a:t>Sed</a:t>
            </a:r>
            <a:r>
              <a:rPr lang="en-US" dirty="0"/>
              <a:t> </a:t>
            </a:r>
            <a:r>
              <a:rPr lang="en-US" dirty="0" err="1"/>
              <a:t>ut</a:t>
            </a:r>
            <a:r>
              <a:rPr lang="en-US" dirty="0"/>
              <a:t> </a:t>
            </a:r>
            <a:r>
              <a:rPr lang="en-US" dirty="0" err="1"/>
              <a:t>perspiciatis</a:t>
            </a:r>
            <a:r>
              <a:rPr lang="en-US" dirty="0"/>
              <a:t> </a:t>
            </a:r>
            <a:r>
              <a:rPr lang="en-US" dirty="0" err="1"/>
              <a:t>unde</a:t>
            </a:r>
            <a:r>
              <a:rPr lang="en-US" dirty="0"/>
              <a:t> </a:t>
            </a:r>
            <a:r>
              <a:rPr lang="en-US" dirty="0" err="1"/>
              <a:t>omnis</a:t>
            </a:r>
            <a:r>
              <a:rPr lang="en-US" dirty="0"/>
              <a:t> </a:t>
            </a:r>
            <a:r>
              <a:rPr lang="en-US" dirty="0" err="1"/>
              <a:t>iste</a:t>
            </a:r>
            <a:r>
              <a:rPr lang="en-US" dirty="0"/>
              <a:t> </a:t>
            </a:r>
            <a:r>
              <a:rPr lang="en-US" dirty="0" err="1"/>
              <a:t>natus</a:t>
            </a:r>
            <a:r>
              <a:rPr lang="en-US" dirty="0"/>
              <a:t> error sit</a:t>
            </a:r>
          </a:p>
          <a:p>
            <a:r>
              <a:rPr lang="en-US" dirty="0" err="1"/>
              <a:t>Voluptatem</a:t>
            </a:r>
            <a:r>
              <a:rPr lang="en-US" dirty="0"/>
              <a:t> </a:t>
            </a:r>
            <a:r>
              <a:rPr lang="en-US" dirty="0" err="1"/>
              <a:t>accusantium</a:t>
            </a:r>
            <a:r>
              <a:rPr lang="en-US" dirty="0"/>
              <a:t> </a:t>
            </a:r>
            <a:r>
              <a:rPr lang="en-US" dirty="0" err="1"/>
              <a:t>doloremque</a:t>
            </a:r>
            <a:r>
              <a:rPr lang="en-US" dirty="0"/>
              <a:t> </a:t>
            </a:r>
            <a:r>
              <a:rPr lang="en-US" dirty="0" err="1"/>
              <a:t>laudantium</a:t>
            </a:r>
            <a:r>
              <a:rPr lang="en-US" dirty="0"/>
              <a:t>, </a:t>
            </a:r>
            <a:r>
              <a:rPr lang="en-US" dirty="0" err="1"/>
              <a:t>totam</a:t>
            </a:r>
            <a:r>
              <a:rPr lang="en-US" dirty="0"/>
              <a:t> rem </a:t>
            </a:r>
            <a:r>
              <a:rPr lang="en-US" dirty="0" err="1"/>
              <a:t>aperiam</a:t>
            </a:r>
            <a:r>
              <a:rPr lang="en-US" dirty="0"/>
              <a:t>, </a:t>
            </a:r>
          </a:p>
          <a:p>
            <a:r>
              <a:rPr lang="en-US" dirty="0" err="1"/>
              <a:t>eaque</a:t>
            </a:r>
            <a:r>
              <a:rPr lang="en-US" dirty="0"/>
              <a:t> </a:t>
            </a:r>
            <a:r>
              <a:rPr lang="en-US" dirty="0" err="1"/>
              <a:t>ipsa</a:t>
            </a:r>
            <a:r>
              <a:rPr lang="en-US" dirty="0"/>
              <a:t> quae ab </a:t>
            </a:r>
            <a:r>
              <a:rPr lang="en-US" dirty="0" err="1"/>
              <a:t>illo</a:t>
            </a:r>
            <a:endParaRPr lang="en-US" dirty="0"/>
          </a:p>
          <a:p>
            <a:r>
              <a:rPr lang="en-US" dirty="0" err="1"/>
              <a:t>Inventore</a:t>
            </a:r>
            <a:r>
              <a:rPr lang="en-US" dirty="0"/>
              <a:t> </a:t>
            </a:r>
            <a:r>
              <a:rPr lang="en-US" dirty="0" err="1"/>
              <a:t>veritatis</a:t>
            </a:r>
            <a:r>
              <a:rPr lang="en-US" dirty="0"/>
              <a:t> et quasi</a:t>
            </a:r>
          </a:p>
          <a:p>
            <a:r>
              <a:rPr lang="en-US" dirty="0" err="1"/>
              <a:t>Architecto</a:t>
            </a:r>
            <a:r>
              <a:rPr lang="en-US" dirty="0"/>
              <a:t> </a:t>
            </a:r>
            <a:r>
              <a:rPr lang="en-US" dirty="0" err="1"/>
              <a:t>beatae</a:t>
            </a:r>
            <a:r>
              <a:rPr lang="en-US" dirty="0"/>
              <a:t> vitae </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82001380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12344400" cy="1143000"/>
          </a:xfrm>
        </p:spPr>
        <p:txBody>
          <a:bodyPr/>
          <a:lstStyle/>
          <a:p>
            <a:r>
              <a:rPr lang="en-US" dirty="0"/>
              <a:t>Compared to out Auto 2020 study,</a:t>
            </a:r>
            <a:br>
              <a:rPr lang="en-US" dirty="0"/>
            </a:br>
            <a:r>
              <a:rPr lang="en-US" b="1" dirty="0"/>
              <a:t>technology progress </a:t>
            </a:r>
            <a:r>
              <a:rPr lang="en-US" dirty="0"/>
              <a:t>remained at the top</a:t>
            </a:r>
            <a:r>
              <a:rPr lang="is-IS" dirty="0"/>
              <a:t>…</a:t>
            </a:r>
            <a:endParaRPr lang="en-US" dirty="0"/>
          </a:p>
        </p:txBody>
      </p:sp>
      <p:sp>
        <p:nvSpPr>
          <p:cNvPr id="113" name="Content Placeholder 112"/>
          <p:cNvSpPr>
            <a:spLocks noGrp="1"/>
          </p:cNvSpPr>
          <p:nvPr>
            <p:ph idx="4294967295"/>
          </p:nvPr>
        </p:nvSpPr>
        <p:spPr>
          <a:xfrm>
            <a:off x="457200" y="2057400"/>
            <a:ext cx="2971800" cy="5257800"/>
          </a:xfrm>
        </p:spPr>
        <p:txBody>
          <a:bodyPr/>
          <a:lstStyle/>
          <a:p>
            <a:r>
              <a:rPr lang="is-IS" altLang="en-GB" b="1" dirty="0">
                <a:solidFill>
                  <a:schemeClr val="accent2"/>
                </a:solidFill>
              </a:rPr>
              <a:t>…while the next </a:t>
            </a:r>
            <a:br>
              <a:rPr lang="is-IS" altLang="en-GB" b="1" dirty="0">
                <a:solidFill>
                  <a:schemeClr val="accent2"/>
                </a:solidFill>
              </a:rPr>
            </a:br>
            <a:r>
              <a:rPr lang="is-IS" altLang="en-GB" b="1" dirty="0">
                <a:solidFill>
                  <a:schemeClr val="accent2"/>
                </a:solidFill>
              </a:rPr>
              <a:t>four showed considerable shifts</a:t>
            </a:r>
            <a:endParaRPr lang="en-US" dirty="0"/>
          </a:p>
        </p:txBody>
      </p:sp>
      <p:sp>
        <p:nvSpPr>
          <p:cNvPr id="7" name="Text Placeholder 6"/>
          <p:cNvSpPr>
            <a:spLocks noGrp="1"/>
          </p:cNvSpPr>
          <p:nvPr>
            <p:ph type="body" sz="quarter" idx="11"/>
          </p:nvPr>
        </p:nvSpPr>
        <p:spPr/>
        <p:txBody>
          <a:bodyPr/>
          <a:lstStyle/>
          <a:p>
            <a:r>
              <a:rPr lang="en-US" dirty="0"/>
              <a:t>Sample layouts</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cxnSp>
        <p:nvCxnSpPr>
          <p:cNvPr id="16" name="Straight Connector 15"/>
          <p:cNvCxnSpPr/>
          <p:nvPr/>
        </p:nvCxnSpPr>
        <p:spPr>
          <a:xfrm>
            <a:off x="3660984" y="2194560"/>
            <a:ext cx="0" cy="52578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57200" y="2194560"/>
            <a:ext cx="3200399" cy="492443"/>
          </a:xfrm>
          <a:prstGeom prst="rect">
            <a:avLst/>
          </a:prstGeom>
          <a:noFill/>
        </p:spPr>
        <p:txBody>
          <a:bodyPr wrap="square" lIns="0" tIns="0" rIns="137160" bIns="0" rtlCol="0">
            <a:spAutoFit/>
          </a:bodyPr>
          <a:lstStyle/>
          <a:p>
            <a:pPr>
              <a:spcBef>
                <a:spcPts val="1200"/>
              </a:spcBef>
            </a:pPr>
            <a:br>
              <a:rPr lang="is-IS" altLang="en-GB" sz="1600" dirty="0">
                <a:solidFill>
                  <a:schemeClr val="bg2"/>
                </a:solidFill>
                <a:latin typeface="IBM Plex Sans" charset="0"/>
                <a:ea typeface="IBM Plex Sans" charset="0"/>
                <a:cs typeface="IBM Plex Sans" charset="0"/>
              </a:rPr>
            </a:br>
            <a:endParaRPr lang="en-US" sz="1600" dirty="0">
              <a:solidFill>
                <a:schemeClr val="bg2"/>
              </a:solidFill>
              <a:latin typeface="IBM Plex Sans" charset="0"/>
              <a:ea typeface="IBM Plex Sans" charset="0"/>
              <a:cs typeface="IBM Plex Sans" charset="0"/>
            </a:endParaRPr>
          </a:p>
        </p:txBody>
      </p:sp>
      <p:sp>
        <p:nvSpPr>
          <p:cNvPr id="18" name="Text Placeholder 1"/>
          <p:cNvSpPr txBox="1">
            <a:spLocks/>
          </p:cNvSpPr>
          <p:nvPr/>
        </p:nvSpPr>
        <p:spPr>
          <a:xfrm>
            <a:off x="10323313" y="6854105"/>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2008</a:t>
            </a:r>
          </a:p>
        </p:txBody>
      </p:sp>
      <p:cxnSp>
        <p:nvCxnSpPr>
          <p:cNvPr id="19" name="Straight Connector 18"/>
          <p:cNvCxnSpPr/>
          <p:nvPr/>
        </p:nvCxnSpPr>
        <p:spPr>
          <a:xfrm rot="10800000">
            <a:off x="10500403" y="3188110"/>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0800000">
            <a:off x="10957179" y="3188110"/>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0800000">
            <a:off x="11413957" y="3188110"/>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10800000">
            <a:off x="11870734" y="3188110"/>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sp>
        <p:nvSpPr>
          <p:cNvPr id="23" name="Text Placeholder 1"/>
          <p:cNvSpPr txBox="1">
            <a:spLocks/>
          </p:cNvSpPr>
          <p:nvPr/>
        </p:nvSpPr>
        <p:spPr>
          <a:xfrm>
            <a:off x="10775737" y="6854548"/>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2014</a:t>
            </a:r>
          </a:p>
        </p:txBody>
      </p:sp>
      <p:sp>
        <p:nvSpPr>
          <p:cNvPr id="24" name="Text Placeholder 1"/>
          <p:cNvSpPr txBox="1">
            <a:spLocks/>
          </p:cNvSpPr>
          <p:nvPr/>
        </p:nvSpPr>
        <p:spPr>
          <a:xfrm>
            <a:off x="11232515" y="6848204"/>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a:solidFill>
                  <a:schemeClr val="tx2">
                    <a:lumMod val="75000"/>
                  </a:schemeClr>
                </a:solidFill>
                <a:latin typeface="IBM Plex Sans" charset="0"/>
                <a:ea typeface="IBM Plex Sans" charset="0"/>
                <a:cs typeface="IBM Plex Sans" charset="0"/>
              </a:rPr>
              <a:t>2020</a:t>
            </a:r>
            <a:endParaRPr lang="en-US" sz="1099" dirty="0">
              <a:solidFill>
                <a:schemeClr val="tx2">
                  <a:lumMod val="75000"/>
                </a:schemeClr>
              </a:solidFill>
              <a:latin typeface="IBM Plex Sans" charset="0"/>
              <a:ea typeface="IBM Plex Sans" charset="0"/>
              <a:cs typeface="IBM Plex Sans" charset="0"/>
            </a:endParaRPr>
          </a:p>
        </p:txBody>
      </p:sp>
      <p:sp>
        <p:nvSpPr>
          <p:cNvPr id="25" name="Text Placeholder 1"/>
          <p:cNvSpPr txBox="1">
            <a:spLocks/>
          </p:cNvSpPr>
          <p:nvPr/>
        </p:nvSpPr>
        <p:spPr>
          <a:xfrm>
            <a:off x="11692703" y="6848593"/>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2025</a:t>
            </a:r>
          </a:p>
        </p:txBody>
      </p:sp>
      <p:sp>
        <p:nvSpPr>
          <p:cNvPr id="26" name="Rectangle 25"/>
          <p:cNvSpPr/>
          <p:nvPr/>
        </p:nvSpPr>
        <p:spPr>
          <a:xfrm>
            <a:off x="10341801" y="2144559"/>
            <a:ext cx="1758770" cy="611973"/>
          </a:xfrm>
          <a:prstGeom prst="rect">
            <a:avLst/>
          </a:prstGeom>
          <a:noFill/>
        </p:spPr>
        <p:txBody>
          <a:bodyPr wrap="square" lIns="0" tIns="0" rIns="0" bIns="0" rtlCol="0" anchor="ctr">
            <a:noAutofit/>
          </a:bodyPr>
          <a:lstStyle/>
          <a:p>
            <a:pPr>
              <a:spcBef>
                <a:spcPts val="200"/>
              </a:spcBef>
            </a:pPr>
            <a:r>
              <a:rPr lang="en-US" sz="1598" dirty="0">
                <a:solidFill>
                  <a:schemeClr val="tx2">
                    <a:lumMod val="90000"/>
                  </a:schemeClr>
                </a:solidFill>
                <a:latin typeface="IBM Plex Sans" charset="0"/>
                <a:ea typeface="IBM Plex Sans" charset="0"/>
                <a:cs typeface="IBM Plex Sans" charset="0"/>
              </a:rPr>
              <a:t>Personal </a:t>
            </a:r>
            <a:br>
              <a:rPr lang="en-US" sz="1598" dirty="0">
                <a:solidFill>
                  <a:schemeClr val="tx2">
                    <a:lumMod val="90000"/>
                  </a:schemeClr>
                </a:solidFill>
                <a:latin typeface="IBM Plex Sans" charset="0"/>
                <a:ea typeface="IBM Plex Sans" charset="0"/>
                <a:cs typeface="IBM Plex Sans" charset="0"/>
              </a:rPr>
            </a:br>
            <a:r>
              <a:rPr lang="en-US" sz="1598" dirty="0">
                <a:solidFill>
                  <a:schemeClr val="tx2">
                    <a:lumMod val="90000"/>
                  </a:schemeClr>
                </a:solidFill>
                <a:latin typeface="IBM Plex Sans" charset="0"/>
                <a:ea typeface="IBM Plex Sans" charset="0"/>
                <a:cs typeface="IBM Plex Sans" charset="0"/>
              </a:rPr>
              <a:t>mobility</a:t>
            </a:r>
          </a:p>
        </p:txBody>
      </p:sp>
      <p:sp>
        <p:nvSpPr>
          <p:cNvPr id="27" name="Rectangle 26"/>
          <p:cNvSpPr/>
          <p:nvPr/>
        </p:nvSpPr>
        <p:spPr>
          <a:xfrm>
            <a:off x="3959159" y="2132319"/>
            <a:ext cx="1758770" cy="611973"/>
          </a:xfrm>
          <a:prstGeom prst="rect">
            <a:avLst/>
          </a:prstGeom>
          <a:noFill/>
        </p:spPr>
        <p:txBody>
          <a:bodyPr wrap="square" lIns="0" tIns="0" rIns="0" bIns="0" rtlCol="0" anchor="ctr">
            <a:noAutofit/>
          </a:bodyPr>
          <a:lstStyle/>
          <a:p>
            <a:pPr>
              <a:spcBef>
                <a:spcPts val="200"/>
              </a:spcBef>
            </a:pPr>
            <a:r>
              <a:rPr lang="en-US" sz="1598" b="1" dirty="0">
                <a:solidFill>
                  <a:schemeClr val="bg2"/>
                </a:solidFill>
                <a:latin typeface="IBM Plex Sans" charset="0"/>
                <a:ea typeface="IBM Plex Sans" charset="0"/>
                <a:cs typeface="IBM Plex Sans" charset="0"/>
              </a:rPr>
              <a:t>Technology</a:t>
            </a:r>
            <a:br>
              <a:rPr lang="en-US" sz="1598" b="1" dirty="0">
                <a:solidFill>
                  <a:schemeClr val="bg2"/>
                </a:solidFill>
                <a:latin typeface="IBM Plex Sans" charset="0"/>
                <a:ea typeface="IBM Plex Sans" charset="0"/>
                <a:cs typeface="IBM Plex Sans" charset="0"/>
              </a:rPr>
            </a:br>
            <a:r>
              <a:rPr lang="en-US" sz="1598" b="1" dirty="0">
                <a:solidFill>
                  <a:schemeClr val="bg2"/>
                </a:solidFill>
                <a:latin typeface="IBM Plex Sans" charset="0"/>
                <a:ea typeface="IBM Plex Sans" charset="0"/>
                <a:cs typeface="IBM Plex Sans" charset="0"/>
              </a:rPr>
              <a:t>progress</a:t>
            </a:r>
          </a:p>
        </p:txBody>
      </p:sp>
      <p:cxnSp>
        <p:nvCxnSpPr>
          <p:cNvPr id="28" name="Straight Connector 27"/>
          <p:cNvCxnSpPr/>
          <p:nvPr/>
        </p:nvCxnSpPr>
        <p:spPr>
          <a:xfrm rot="10800000">
            <a:off x="5031315" y="3201247"/>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10800000">
            <a:off x="4574538" y="3201247"/>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 Placeholder 1"/>
          <p:cNvSpPr txBox="1">
            <a:spLocks/>
          </p:cNvSpPr>
          <p:nvPr/>
        </p:nvSpPr>
        <p:spPr>
          <a:xfrm>
            <a:off x="3940671" y="6867244"/>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2008</a:t>
            </a:r>
          </a:p>
        </p:txBody>
      </p:sp>
      <p:cxnSp>
        <p:nvCxnSpPr>
          <p:cNvPr id="31" name="Straight Connector 30"/>
          <p:cNvCxnSpPr/>
          <p:nvPr/>
        </p:nvCxnSpPr>
        <p:spPr>
          <a:xfrm rot="10800000">
            <a:off x="4117760" y="3201247"/>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rot="10800000">
            <a:off x="5488091" y="3201247"/>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sp>
        <p:nvSpPr>
          <p:cNvPr id="33" name="Text Placeholder 1"/>
          <p:cNvSpPr txBox="1">
            <a:spLocks/>
          </p:cNvSpPr>
          <p:nvPr/>
        </p:nvSpPr>
        <p:spPr>
          <a:xfrm>
            <a:off x="4393095" y="6867684"/>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2014</a:t>
            </a:r>
          </a:p>
        </p:txBody>
      </p:sp>
      <p:sp>
        <p:nvSpPr>
          <p:cNvPr id="34" name="Text Placeholder 1"/>
          <p:cNvSpPr txBox="1">
            <a:spLocks/>
          </p:cNvSpPr>
          <p:nvPr/>
        </p:nvSpPr>
        <p:spPr>
          <a:xfrm>
            <a:off x="4849871" y="6861340"/>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a:solidFill>
                  <a:schemeClr val="tx2">
                    <a:lumMod val="75000"/>
                  </a:schemeClr>
                </a:solidFill>
                <a:latin typeface="IBM Plex Sans" charset="0"/>
                <a:ea typeface="IBM Plex Sans" charset="0"/>
                <a:cs typeface="IBM Plex Sans" charset="0"/>
              </a:rPr>
              <a:t>2020</a:t>
            </a:r>
            <a:endParaRPr lang="en-US" sz="1099" dirty="0">
              <a:solidFill>
                <a:schemeClr val="tx2">
                  <a:lumMod val="75000"/>
                </a:schemeClr>
              </a:solidFill>
              <a:latin typeface="IBM Plex Sans" charset="0"/>
              <a:ea typeface="IBM Plex Sans" charset="0"/>
              <a:cs typeface="IBM Plex Sans" charset="0"/>
            </a:endParaRPr>
          </a:p>
        </p:txBody>
      </p:sp>
      <p:sp>
        <p:nvSpPr>
          <p:cNvPr id="35" name="Text Placeholder 1"/>
          <p:cNvSpPr txBox="1">
            <a:spLocks/>
          </p:cNvSpPr>
          <p:nvPr/>
        </p:nvSpPr>
        <p:spPr>
          <a:xfrm>
            <a:off x="5310062" y="6861731"/>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2025</a:t>
            </a:r>
          </a:p>
        </p:txBody>
      </p:sp>
      <p:sp>
        <p:nvSpPr>
          <p:cNvPr id="36" name="Text Placeholder 1"/>
          <p:cNvSpPr txBox="1">
            <a:spLocks/>
          </p:cNvSpPr>
          <p:nvPr/>
        </p:nvSpPr>
        <p:spPr>
          <a:xfrm>
            <a:off x="5958273" y="6865587"/>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2008</a:t>
            </a:r>
          </a:p>
        </p:txBody>
      </p:sp>
      <p:cxnSp>
        <p:nvCxnSpPr>
          <p:cNvPr id="37" name="Straight Connector 36"/>
          <p:cNvCxnSpPr/>
          <p:nvPr/>
        </p:nvCxnSpPr>
        <p:spPr>
          <a:xfrm rot="10800000">
            <a:off x="6135363" y="3199591"/>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rot="10800000">
            <a:off x="6592139" y="3199591"/>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rot="10800000">
            <a:off x="7048917" y="3199591"/>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0800000">
            <a:off x="7505694" y="3199591"/>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sp>
        <p:nvSpPr>
          <p:cNvPr id="41" name="Text Placeholder 1"/>
          <p:cNvSpPr txBox="1">
            <a:spLocks/>
          </p:cNvSpPr>
          <p:nvPr/>
        </p:nvSpPr>
        <p:spPr>
          <a:xfrm>
            <a:off x="6410697" y="6866028"/>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2014</a:t>
            </a:r>
          </a:p>
        </p:txBody>
      </p:sp>
      <p:sp>
        <p:nvSpPr>
          <p:cNvPr id="42" name="Text Placeholder 1"/>
          <p:cNvSpPr txBox="1">
            <a:spLocks/>
          </p:cNvSpPr>
          <p:nvPr/>
        </p:nvSpPr>
        <p:spPr>
          <a:xfrm>
            <a:off x="6867475" y="6859684"/>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a:solidFill>
                  <a:schemeClr val="tx2">
                    <a:lumMod val="75000"/>
                  </a:schemeClr>
                </a:solidFill>
                <a:latin typeface="IBM Plex Sans" charset="0"/>
                <a:ea typeface="IBM Plex Sans" charset="0"/>
                <a:cs typeface="IBM Plex Sans" charset="0"/>
              </a:rPr>
              <a:t>2020</a:t>
            </a:r>
            <a:endParaRPr lang="en-US" sz="1099" dirty="0">
              <a:solidFill>
                <a:schemeClr val="tx2">
                  <a:lumMod val="75000"/>
                </a:schemeClr>
              </a:solidFill>
              <a:latin typeface="IBM Plex Sans" charset="0"/>
              <a:ea typeface="IBM Plex Sans" charset="0"/>
              <a:cs typeface="IBM Plex Sans" charset="0"/>
            </a:endParaRPr>
          </a:p>
        </p:txBody>
      </p:sp>
      <p:sp>
        <p:nvSpPr>
          <p:cNvPr id="43" name="Text Placeholder 1"/>
          <p:cNvSpPr txBox="1">
            <a:spLocks/>
          </p:cNvSpPr>
          <p:nvPr/>
        </p:nvSpPr>
        <p:spPr>
          <a:xfrm>
            <a:off x="7327665" y="6860076"/>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2025</a:t>
            </a:r>
          </a:p>
        </p:txBody>
      </p:sp>
      <p:sp>
        <p:nvSpPr>
          <p:cNvPr id="44" name="Rectangle 43"/>
          <p:cNvSpPr/>
          <p:nvPr/>
        </p:nvSpPr>
        <p:spPr>
          <a:xfrm>
            <a:off x="5976762" y="2143351"/>
            <a:ext cx="1758770" cy="611973"/>
          </a:xfrm>
          <a:prstGeom prst="rect">
            <a:avLst/>
          </a:prstGeom>
          <a:noFill/>
        </p:spPr>
        <p:txBody>
          <a:bodyPr wrap="square" lIns="0" tIns="0" rIns="0" bIns="0" rtlCol="0" anchor="ctr">
            <a:noAutofit/>
          </a:bodyPr>
          <a:lstStyle/>
          <a:p>
            <a:pPr>
              <a:spcBef>
                <a:spcPts val="200"/>
              </a:spcBef>
            </a:pPr>
            <a:r>
              <a:rPr lang="en-US" sz="1598" dirty="0">
                <a:solidFill>
                  <a:schemeClr val="tx2">
                    <a:lumMod val="90000"/>
                  </a:schemeClr>
                </a:solidFill>
                <a:latin typeface="IBM Plex Sans" charset="0"/>
                <a:ea typeface="IBM Plex Sans" charset="0"/>
                <a:cs typeface="IBM Plex Sans" charset="0"/>
              </a:rPr>
              <a:t>Consumer expectations</a:t>
            </a:r>
          </a:p>
        </p:txBody>
      </p:sp>
      <p:sp>
        <p:nvSpPr>
          <p:cNvPr id="45" name="Text Placeholder 1"/>
          <p:cNvSpPr txBox="1">
            <a:spLocks/>
          </p:cNvSpPr>
          <p:nvPr/>
        </p:nvSpPr>
        <p:spPr>
          <a:xfrm>
            <a:off x="8139996" y="6857222"/>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2008</a:t>
            </a:r>
          </a:p>
        </p:txBody>
      </p:sp>
      <p:cxnSp>
        <p:nvCxnSpPr>
          <p:cNvPr id="46" name="Straight Connector 45"/>
          <p:cNvCxnSpPr/>
          <p:nvPr/>
        </p:nvCxnSpPr>
        <p:spPr>
          <a:xfrm rot="10800000">
            <a:off x="8317086" y="3191226"/>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rot="10800000">
            <a:off x="8773864" y="3191226"/>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10800000">
            <a:off x="9230642" y="3191226"/>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10800000">
            <a:off x="9687418" y="3191226"/>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sp>
        <p:nvSpPr>
          <p:cNvPr id="50" name="Text Placeholder 1"/>
          <p:cNvSpPr txBox="1">
            <a:spLocks/>
          </p:cNvSpPr>
          <p:nvPr/>
        </p:nvSpPr>
        <p:spPr>
          <a:xfrm>
            <a:off x="8592422" y="6857663"/>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2014</a:t>
            </a:r>
          </a:p>
        </p:txBody>
      </p:sp>
      <p:sp>
        <p:nvSpPr>
          <p:cNvPr id="51" name="Text Placeholder 1"/>
          <p:cNvSpPr txBox="1">
            <a:spLocks/>
          </p:cNvSpPr>
          <p:nvPr/>
        </p:nvSpPr>
        <p:spPr>
          <a:xfrm>
            <a:off x="9049198" y="6851319"/>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a:solidFill>
                  <a:schemeClr val="tx2">
                    <a:lumMod val="75000"/>
                  </a:schemeClr>
                </a:solidFill>
                <a:latin typeface="IBM Plex Sans" charset="0"/>
                <a:ea typeface="IBM Plex Sans" charset="0"/>
                <a:cs typeface="IBM Plex Sans" charset="0"/>
              </a:rPr>
              <a:t>2020</a:t>
            </a:r>
            <a:endParaRPr lang="en-US" sz="1099" dirty="0">
              <a:solidFill>
                <a:schemeClr val="tx2">
                  <a:lumMod val="75000"/>
                </a:schemeClr>
              </a:solidFill>
              <a:latin typeface="IBM Plex Sans" charset="0"/>
              <a:ea typeface="IBM Plex Sans" charset="0"/>
              <a:cs typeface="IBM Plex Sans" charset="0"/>
            </a:endParaRPr>
          </a:p>
        </p:txBody>
      </p:sp>
      <p:sp>
        <p:nvSpPr>
          <p:cNvPr id="52" name="Text Placeholder 1"/>
          <p:cNvSpPr txBox="1">
            <a:spLocks/>
          </p:cNvSpPr>
          <p:nvPr/>
        </p:nvSpPr>
        <p:spPr>
          <a:xfrm>
            <a:off x="9509388" y="6851711"/>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2025</a:t>
            </a:r>
          </a:p>
        </p:txBody>
      </p:sp>
      <p:sp>
        <p:nvSpPr>
          <p:cNvPr id="53" name="Rectangle 52"/>
          <p:cNvSpPr/>
          <p:nvPr/>
        </p:nvSpPr>
        <p:spPr>
          <a:xfrm>
            <a:off x="8158487" y="2160362"/>
            <a:ext cx="1758770" cy="611973"/>
          </a:xfrm>
          <a:prstGeom prst="rect">
            <a:avLst/>
          </a:prstGeom>
          <a:noFill/>
        </p:spPr>
        <p:txBody>
          <a:bodyPr wrap="square" lIns="0" tIns="0" rIns="0" bIns="0" rtlCol="0" anchor="ctr">
            <a:noAutofit/>
          </a:bodyPr>
          <a:lstStyle/>
          <a:p>
            <a:pPr>
              <a:spcBef>
                <a:spcPts val="200"/>
              </a:spcBef>
            </a:pPr>
            <a:r>
              <a:rPr lang="en-US" sz="1598" dirty="0">
                <a:solidFill>
                  <a:schemeClr val="tx2">
                    <a:lumMod val="90000"/>
                  </a:schemeClr>
                </a:solidFill>
                <a:latin typeface="IBM Plex Sans" charset="0"/>
                <a:ea typeface="IBM Plex Sans" charset="0"/>
                <a:cs typeface="IBM Plex Sans" charset="0"/>
              </a:rPr>
              <a:t>Government regulations</a:t>
            </a:r>
          </a:p>
        </p:txBody>
      </p:sp>
      <p:sp>
        <p:nvSpPr>
          <p:cNvPr id="54" name="Text Placeholder 1"/>
          <p:cNvSpPr txBox="1">
            <a:spLocks/>
          </p:cNvSpPr>
          <p:nvPr/>
        </p:nvSpPr>
        <p:spPr>
          <a:xfrm>
            <a:off x="12506396" y="6854105"/>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2008</a:t>
            </a:r>
          </a:p>
        </p:txBody>
      </p:sp>
      <p:cxnSp>
        <p:nvCxnSpPr>
          <p:cNvPr id="55" name="Straight Connector 54"/>
          <p:cNvCxnSpPr/>
          <p:nvPr/>
        </p:nvCxnSpPr>
        <p:spPr>
          <a:xfrm rot="10800000">
            <a:off x="12683485" y="3188110"/>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10800000">
            <a:off x="13140262" y="3188110"/>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10800000">
            <a:off x="13597040" y="3188110"/>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rot="10800000">
            <a:off x="14053816" y="3188110"/>
            <a:ext cx="0" cy="3654216"/>
          </a:xfrm>
          <a:prstGeom prst="line">
            <a:avLst/>
          </a:prstGeom>
          <a:ln w="3175">
            <a:solidFill>
              <a:schemeClr val="tx2">
                <a:lumMod val="50000"/>
                <a:alpha val="75000"/>
              </a:schemeClr>
            </a:solidFill>
          </a:ln>
          <a:effectLst/>
        </p:spPr>
        <p:style>
          <a:lnRef idx="2">
            <a:schemeClr val="accent1"/>
          </a:lnRef>
          <a:fillRef idx="0">
            <a:schemeClr val="accent1"/>
          </a:fillRef>
          <a:effectRef idx="1">
            <a:schemeClr val="accent1"/>
          </a:effectRef>
          <a:fontRef idx="minor">
            <a:schemeClr val="tx1"/>
          </a:fontRef>
        </p:style>
      </p:cxnSp>
      <p:sp>
        <p:nvSpPr>
          <p:cNvPr id="59" name="Text Placeholder 1"/>
          <p:cNvSpPr txBox="1">
            <a:spLocks/>
          </p:cNvSpPr>
          <p:nvPr/>
        </p:nvSpPr>
        <p:spPr>
          <a:xfrm>
            <a:off x="12958820" y="6854548"/>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2014</a:t>
            </a:r>
          </a:p>
        </p:txBody>
      </p:sp>
      <p:sp>
        <p:nvSpPr>
          <p:cNvPr id="60" name="Text Placeholder 1"/>
          <p:cNvSpPr txBox="1">
            <a:spLocks/>
          </p:cNvSpPr>
          <p:nvPr/>
        </p:nvSpPr>
        <p:spPr>
          <a:xfrm>
            <a:off x="13415596" y="6848204"/>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a:solidFill>
                  <a:schemeClr val="tx2">
                    <a:lumMod val="75000"/>
                  </a:schemeClr>
                </a:solidFill>
                <a:latin typeface="IBM Plex Sans" charset="0"/>
                <a:ea typeface="IBM Plex Sans" charset="0"/>
                <a:cs typeface="IBM Plex Sans" charset="0"/>
              </a:rPr>
              <a:t>2020</a:t>
            </a:r>
            <a:endParaRPr lang="en-US" sz="1099" dirty="0">
              <a:solidFill>
                <a:schemeClr val="tx2">
                  <a:lumMod val="75000"/>
                </a:schemeClr>
              </a:solidFill>
              <a:latin typeface="IBM Plex Sans" charset="0"/>
              <a:ea typeface="IBM Plex Sans" charset="0"/>
              <a:cs typeface="IBM Plex Sans" charset="0"/>
            </a:endParaRPr>
          </a:p>
        </p:txBody>
      </p:sp>
      <p:sp>
        <p:nvSpPr>
          <p:cNvPr id="61" name="Text Placeholder 1"/>
          <p:cNvSpPr txBox="1">
            <a:spLocks/>
          </p:cNvSpPr>
          <p:nvPr/>
        </p:nvSpPr>
        <p:spPr>
          <a:xfrm>
            <a:off x="13875787" y="6848593"/>
            <a:ext cx="365422" cy="252763"/>
          </a:xfrm>
          <a:prstGeom prst="rect">
            <a:avLst/>
          </a:prstGeom>
        </p:spPr>
        <p:txBody>
          <a:bodyPr lIns="0" tIns="45678"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099" dirty="0">
                <a:solidFill>
                  <a:schemeClr val="tx2">
                    <a:lumMod val="75000"/>
                  </a:schemeClr>
                </a:solidFill>
                <a:latin typeface="IBM Plex Sans" charset="0"/>
                <a:ea typeface="IBM Plex Sans" charset="0"/>
                <a:cs typeface="IBM Plex Sans" charset="0"/>
              </a:rPr>
              <a:t>2025</a:t>
            </a:r>
          </a:p>
        </p:txBody>
      </p:sp>
      <p:sp>
        <p:nvSpPr>
          <p:cNvPr id="62" name="Rectangle 61"/>
          <p:cNvSpPr/>
          <p:nvPr/>
        </p:nvSpPr>
        <p:spPr>
          <a:xfrm>
            <a:off x="12524884" y="2144559"/>
            <a:ext cx="1758770" cy="611973"/>
          </a:xfrm>
          <a:prstGeom prst="rect">
            <a:avLst/>
          </a:prstGeom>
          <a:noFill/>
        </p:spPr>
        <p:txBody>
          <a:bodyPr wrap="square" lIns="0" tIns="0" rIns="0" bIns="0" rtlCol="0" anchor="ctr">
            <a:noAutofit/>
          </a:bodyPr>
          <a:lstStyle/>
          <a:p>
            <a:pPr>
              <a:spcBef>
                <a:spcPts val="200"/>
              </a:spcBef>
            </a:pPr>
            <a:r>
              <a:rPr lang="en-US" sz="1598" dirty="0">
                <a:solidFill>
                  <a:schemeClr val="tx2">
                    <a:lumMod val="90000"/>
                  </a:schemeClr>
                </a:solidFill>
                <a:latin typeface="IBM Plex Sans" charset="0"/>
                <a:ea typeface="IBM Plex Sans" charset="0"/>
                <a:cs typeface="IBM Plex Sans" charset="0"/>
              </a:rPr>
              <a:t>Sustainability</a:t>
            </a:r>
            <a:br>
              <a:rPr lang="en-US" sz="1598" dirty="0">
                <a:solidFill>
                  <a:schemeClr val="bg2"/>
                </a:solidFill>
                <a:latin typeface="IBM Plex Sans" charset="0"/>
                <a:ea typeface="IBM Plex Sans" charset="0"/>
                <a:cs typeface="IBM Plex Sans" charset="0"/>
              </a:rPr>
            </a:br>
            <a:endParaRPr lang="en-US" sz="1598" dirty="0">
              <a:solidFill>
                <a:schemeClr val="bg2"/>
              </a:solidFill>
              <a:latin typeface="IBM Plex Sans" charset="0"/>
              <a:ea typeface="IBM Plex Sans" charset="0"/>
              <a:cs typeface="IBM Plex Sans" charset="0"/>
            </a:endParaRPr>
          </a:p>
        </p:txBody>
      </p:sp>
      <p:cxnSp>
        <p:nvCxnSpPr>
          <p:cNvPr id="63" name="Straight Connector 62"/>
          <p:cNvCxnSpPr/>
          <p:nvPr/>
        </p:nvCxnSpPr>
        <p:spPr>
          <a:xfrm flipV="1">
            <a:off x="6585850" y="4564171"/>
            <a:ext cx="921752" cy="185118"/>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138847" y="5348365"/>
            <a:ext cx="915739" cy="361152"/>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65" name="Rectangle 64"/>
          <p:cNvSpPr/>
          <p:nvPr/>
        </p:nvSpPr>
        <p:spPr>
          <a:xfrm>
            <a:off x="3932918" y="4537384"/>
            <a:ext cx="365422" cy="182710"/>
          </a:xfrm>
          <a:prstGeom prst="rect">
            <a:avLst/>
          </a:prstGeom>
          <a:solidFill>
            <a:schemeClr val="tx1"/>
          </a:solidFill>
        </p:spPr>
        <p:txBody>
          <a:bodyPr wrap="square" lIns="27406" tIns="0" rIns="0" bIns="0" rtlCol="0" anchor="ctr">
            <a:noAutofit/>
          </a:bodyPr>
          <a:lstStyle/>
          <a:p>
            <a:pPr algn="ctr"/>
            <a:r>
              <a:rPr lang="en-US" sz="1198">
                <a:solidFill>
                  <a:schemeClr val="tx2">
                    <a:lumMod val="90000"/>
                  </a:schemeClr>
                </a:solidFill>
                <a:latin typeface="IBM Plex Sans" charset="0"/>
                <a:ea typeface="IBM Plex Sans" charset="0"/>
                <a:cs typeface="IBM Plex Sans" charset="0"/>
              </a:rPr>
              <a:t>56</a:t>
            </a:r>
            <a:r>
              <a:rPr lang="en-US" altLang="en-US" sz="1198" baseline="3000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66" name="Rectangle 65"/>
          <p:cNvSpPr/>
          <p:nvPr/>
        </p:nvSpPr>
        <p:spPr>
          <a:xfrm>
            <a:off x="4849873" y="4296519"/>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61</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67" name="Rectangle 66"/>
          <p:cNvSpPr/>
          <p:nvPr/>
        </p:nvSpPr>
        <p:spPr>
          <a:xfrm>
            <a:off x="4396039" y="3496947"/>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66</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68" name="Rectangle 67"/>
          <p:cNvSpPr/>
          <p:nvPr/>
        </p:nvSpPr>
        <p:spPr>
          <a:xfrm>
            <a:off x="5309591" y="3396114"/>
            <a:ext cx="365422" cy="182710"/>
          </a:xfrm>
          <a:prstGeom prst="rect">
            <a:avLst/>
          </a:prstGeom>
          <a:solidFill>
            <a:schemeClr val="tx1"/>
          </a:solidFill>
        </p:spPr>
        <p:txBody>
          <a:bodyPr wrap="square" lIns="27406" tIns="0" rIns="0" bIns="0" rtlCol="0" anchor="ctr">
            <a:noAutofit/>
          </a:bodyPr>
          <a:lstStyle/>
          <a:p>
            <a:pPr algn="ctr"/>
            <a:r>
              <a:rPr lang="en-US" sz="1198">
                <a:solidFill>
                  <a:schemeClr val="tx2">
                    <a:lumMod val="90000"/>
                  </a:schemeClr>
                </a:solidFill>
                <a:latin typeface="IBM Plex Sans" charset="0"/>
                <a:ea typeface="IBM Plex Sans" charset="0"/>
                <a:cs typeface="IBM Plex Sans" charset="0"/>
              </a:rPr>
              <a:t>68</a:t>
            </a:r>
            <a:r>
              <a:rPr lang="en-US" altLang="en-US" sz="1198" baseline="3000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69" name="Rectangle 68"/>
          <p:cNvSpPr/>
          <p:nvPr/>
        </p:nvSpPr>
        <p:spPr>
          <a:xfrm>
            <a:off x="5961211" y="5557573"/>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33</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70" name="Rectangle 69"/>
          <p:cNvSpPr/>
          <p:nvPr/>
        </p:nvSpPr>
        <p:spPr>
          <a:xfrm>
            <a:off x="6860643" y="5940395"/>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25</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71" name="Rectangle 70"/>
          <p:cNvSpPr/>
          <p:nvPr/>
        </p:nvSpPr>
        <p:spPr>
          <a:xfrm>
            <a:off x="6438401" y="4354672"/>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46</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72" name="Rectangle 71"/>
          <p:cNvSpPr/>
          <p:nvPr/>
        </p:nvSpPr>
        <p:spPr>
          <a:xfrm>
            <a:off x="7346772" y="4170349"/>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50</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cxnSp>
        <p:nvCxnSpPr>
          <p:cNvPr id="73" name="Straight Connector 72"/>
          <p:cNvCxnSpPr/>
          <p:nvPr/>
        </p:nvCxnSpPr>
        <p:spPr>
          <a:xfrm flipV="1">
            <a:off x="4574851" y="3772469"/>
            <a:ext cx="913258" cy="87634"/>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121569" y="4082147"/>
            <a:ext cx="916405" cy="228557"/>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75" name="Oval 74"/>
          <p:cNvSpPr/>
          <p:nvPr/>
        </p:nvSpPr>
        <p:spPr bwMode="auto">
          <a:xfrm>
            <a:off x="5373916" y="3664620"/>
            <a:ext cx="228389" cy="228389"/>
          </a:xfrm>
          <a:prstGeom prst="ellipse">
            <a:avLst/>
          </a:prstGeom>
          <a:solidFill>
            <a:schemeClr val="accent2"/>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76" name="Oval 75"/>
          <p:cNvSpPr/>
          <p:nvPr/>
        </p:nvSpPr>
        <p:spPr bwMode="auto">
          <a:xfrm>
            <a:off x="4460657" y="3752254"/>
            <a:ext cx="228389" cy="228389"/>
          </a:xfrm>
          <a:prstGeom prst="ellipse">
            <a:avLst/>
          </a:prstGeom>
          <a:solidFill>
            <a:schemeClr val="accent2"/>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77" name="Oval 76"/>
          <p:cNvSpPr/>
          <p:nvPr/>
        </p:nvSpPr>
        <p:spPr bwMode="auto">
          <a:xfrm>
            <a:off x="4923777" y="3974298"/>
            <a:ext cx="228389" cy="228389"/>
          </a:xfrm>
          <a:prstGeom prst="ellipse">
            <a:avLst/>
          </a:prstGeom>
          <a:solidFill>
            <a:schemeClr val="accent4"/>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78" name="Oval 77"/>
          <p:cNvSpPr/>
          <p:nvPr/>
        </p:nvSpPr>
        <p:spPr bwMode="auto">
          <a:xfrm>
            <a:off x="4007374" y="4202854"/>
            <a:ext cx="228389" cy="228389"/>
          </a:xfrm>
          <a:prstGeom prst="ellipse">
            <a:avLst/>
          </a:prstGeom>
          <a:solidFill>
            <a:schemeClr val="accent4"/>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79" name="Oval 78"/>
          <p:cNvSpPr/>
          <p:nvPr/>
        </p:nvSpPr>
        <p:spPr bwMode="auto">
          <a:xfrm>
            <a:off x="6478162" y="4644537"/>
            <a:ext cx="228389" cy="228389"/>
          </a:xfrm>
          <a:prstGeom prst="ellipse">
            <a:avLst/>
          </a:prstGeom>
          <a:solidFill>
            <a:schemeClr val="accent2"/>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80" name="Oval 79"/>
          <p:cNvSpPr/>
          <p:nvPr/>
        </p:nvSpPr>
        <p:spPr bwMode="auto">
          <a:xfrm>
            <a:off x="7397308" y="4454214"/>
            <a:ext cx="228389" cy="228389"/>
          </a:xfrm>
          <a:prstGeom prst="ellipse">
            <a:avLst/>
          </a:prstGeom>
          <a:solidFill>
            <a:schemeClr val="accent2"/>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81" name="Oval 80"/>
          <p:cNvSpPr/>
          <p:nvPr/>
        </p:nvSpPr>
        <p:spPr bwMode="auto">
          <a:xfrm>
            <a:off x="6940391" y="5601666"/>
            <a:ext cx="228389" cy="228389"/>
          </a:xfrm>
          <a:prstGeom prst="ellipse">
            <a:avLst/>
          </a:prstGeom>
          <a:solidFill>
            <a:schemeClr val="accent4"/>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82" name="Oval 81"/>
          <p:cNvSpPr/>
          <p:nvPr/>
        </p:nvSpPr>
        <p:spPr bwMode="auto">
          <a:xfrm>
            <a:off x="6024652" y="5240514"/>
            <a:ext cx="228389" cy="228389"/>
          </a:xfrm>
          <a:prstGeom prst="ellipse">
            <a:avLst/>
          </a:prstGeom>
          <a:solidFill>
            <a:schemeClr val="accent4"/>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cxnSp>
        <p:nvCxnSpPr>
          <p:cNvPr id="83" name="Straight Connector 82"/>
          <p:cNvCxnSpPr/>
          <p:nvPr/>
        </p:nvCxnSpPr>
        <p:spPr>
          <a:xfrm>
            <a:off x="8767010" y="4323976"/>
            <a:ext cx="912658" cy="641120"/>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8310014" y="5288327"/>
            <a:ext cx="915034" cy="382222"/>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85" name="Rectangle 84"/>
          <p:cNvSpPr/>
          <p:nvPr/>
        </p:nvSpPr>
        <p:spPr>
          <a:xfrm>
            <a:off x="8130499" y="5485709"/>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34</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86" name="Rectangle 85"/>
          <p:cNvSpPr/>
          <p:nvPr/>
        </p:nvSpPr>
        <p:spPr>
          <a:xfrm>
            <a:off x="9029929" y="5868530"/>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26</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87" name="Rectangle 86"/>
          <p:cNvSpPr/>
          <p:nvPr/>
        </p:nvSpPr>
        <p:spPr>
          <a:xfrm>
            <a:off x="8594119" y="3955760"/>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55</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88" name="Rectangle 87"/>
          <p:cNvSpPr/>
          <p:nvPr/>
        </p:nvSpPr>
        <p:spPr>
          <a:xfrm>
            <a:off x="9516103" y="4598895"/>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41</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89" name="Oval 88"/>
          <p:cNvSpPr/>
          <p:nvPr/>
        </p:nvSpPr>
        <p:spPr bwMode="auto">
          <a:xfrm>
            <a:off x="9110855" y="5550010"/>
            <a:ext cx="228389" cy="228389"/>
          </a:xfrm>
          <a:prstGeom prst="ellipse">
            <a:avLst/>
          </a:prstGeom>
          <a:solidFill>
            <a:schemeClr val="accent4"/>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90" name="Oval 89"/>
          <p:cNvSpPr/>
          <p:nvPr/>
        </p:nvSpPr>
        <p:spPr bwMode="auto">
          <a:xfrm>
            <a:off x="8206079" y="5182242"/>
            <a:ext cx="228389" cy="228389"/>
          </a:xfrm>
          <a:prstGeom prst="ellipse">
            <a:avLst/>
          </a:prstGeom>
          <a:solidFill>
            <a:schemeClr val="accent4"/>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91" name="Oval 90"/>
          <p:cNvSpPr/>
          <p:nvPr/>
        </p:nvSpPr>
        <p:spPr bwMode="auto">
          <a:xfrm>
            <a:off x="9565868" y="4860498"/>
            <a:ext cx="228389" cy="228389"/>
          </a:xfrm>
          <a:prstGeom prst="ellipse">
            <a:avLst/>
          </a:prstGeom>
          <a:solidFill>
            <a:schemeClr val="accent2"/>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92" name="Oval 91"/>
          <p:cNvSpPr/>
          <p:nvPr/>
        </p:nvSpPr>
        <p:spPr bwMode="auto">
          <a:xfrm>
            <a:off x="8665705" y="4224630"/>
            <a:ext cx="228389" cy="228389"/>
          </a:xfrm>
          <a:prstGeom prst="ellipse">
            <a:avLst/>
          </a:prstGeom>
          <a:solidFill>
            <a:schemeClr val="accent2"/>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cxnSp>
        <p:nvCxnSpPr>
          <p:cNvPr id="93" name="Straight Connector 92"/>
          <p:cNvCxnSpPr/>
          <p:nvPr/>
        </p:nvCxnSpPr>
        <p:spPr>
          <a:xfrm flipV="1">
            <a:off x="10941695" y="5179825"/>
            <a:ext cx="935075" cy="1224798"/>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V="1">
            <a:off x="10497261" y="5162407"/>
            <a:ext cx="924390" cy="1202718"/>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95" name="Oval 94"/>
          <p:cNvSpPr/>
          <p:nvPr/>
        </p:nvSpPr>
        <p:spPr bwMode="auto">
          <a:xfrm>
            <a:off x="11307458" y="5041870"/>
            <a:ext cx="228389" cy="228389"/>
          </a:xfrm>
          <a:prstGeom prst="ellipse">
            <a:avLst/>
          </a:prstGeom>
          <a:solidFill>
            <a:schemeClr val="accent4"/>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96" name="Oval 95"/>
          <p:cNvSpPr/>
          <p:nvPr/>
        </p:nvSpPr>
        <p:spPr bwMode="auto">
          <a:xfrm>
            <a:off x="10383068" y="6244588"/>
            <a:ext cx="228389" cy="228389"/>
          </a:xfrm>
          <a:prstGeom prst="ellipse">
            <a:avLst/>
          </a:prstGeom>
          <a:solidFill>
            <a:schemeClr val="accent4"/>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97" name="Oval 96"/>
          <p:cNvSpPr/>
          <p:nvPr/>
        </p:nvSpPr>
        <p:spPr bwMode="auto">
          <a:xfrm>
            <a:off x="10848550" y="6289058"/>
            <a:ext cx="228389" cy="228389"/>
          </a:xfrm>
          <a:prstGeom prst="ellipse">
            <a:avLst/>
          </a:prstGeom>
          <a:solidFill>
            <a:schemeClr val="accent2"/>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98" name="Oval 97"/>
          <p:cNvSpPr/>
          <p:nvPr/>
        </p:nvSpPr>
        <p:spPr bwMode="auto">
          <a:xfrm>
            <a:off x="11762575" y="5040254"/>
            <a:ext cx="228389" cy="228389"/>
          </a:xfrm>
          <a:prstGeom prst="ellipse">
            <a:avLst/>
          </a:prstGeom>
          <a:solidFill>
            <a:schemeClr val="accent2"/>
          </a:solidFill>
          <a:ln>
            <a:noFill/>
          </a:ln>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cxnSp>
        <p:nvCxnSpPr>
          <p:cNvPr id="99" name="Straight Connector 98"/>
          <p:cNvCxnSpPr/>
          <p:nvPr/>
        </p:nvCxnSpPr>
        <p:spPr>
          <a:xfrm flipV="1">
            <a:off x="13136517" y="5228355"/>
            <a:ext cx="917171" cy="1017386"/>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100" name="Oval 99"/>
          <p:cNvSpPr/>
          <p:nvPr/>
        </p:nvSpPr>
        <p:spPr bwMode="auto">
          <a:xfrm>
            <a:off x="13939494" y="5133194"/>
            <a:ext cx="228389" cy="228389"/>
          </a:xfrm>
          <a:prstGeom prst="ellipse">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101" name="Oval 100"/>
          <p:cNvSpPr/>
          <p:nvPr/>
        </p:nvSpPr>
        <p:spPr bwMode="auto">
          <a:xfrm>
            <a:off x="13026071" y="6129881"/>
            <a:ext cx="228389" cy="228389"/>
          </a:xfrm>
          <a:prstGeom prst="ellipse">
            <a:avLst/>
          </a:prstGeom>
          <a:solidFill>
            <a:schemeClr val="accent2"/>
          </a:solidFill>
          <a:ln>
            <a:noFill/>
          </a:ln>
          <a:effectLst>
            <a:outerShdw blurRad="107950" dist="12700" dir="5400000" algn="ctr">
              <a:srgbClr val="000000"/>
            </a:outerShdw>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102" name="Rectangle 101"/>
          <p:cNvSpPr/>
          <p:nvPr/>
        </p:nvSpPr>
        <p:spPr>
          <a:xfrm>
            <a:off x="10312441" y="6545069"/>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11</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103" name="Rectangle 102"/>
          <p:cNvSpPr/>
          <p:nvPr/>
        </p:nvSpPr>
        <p:spPr>
          <a:xfrm>
            <a:off x="11263926" y="4782384"/>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37</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104" name="Rectangle 103"/>
          <p:cNvSpPr/>
          <p:nvPr/>
        </p:nvSpPr>
        <p:spPr>
          <a:xfrm>
            <a:off x="10776062" y="6613840"/>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10</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105" name="Rectangle 104"/>
          <p:cNvSpPr/>
          <p:nvPr/>
        </p:nvSpPr>
        <p:spPr>
          <a:xfrm>
            <a:off x="11691703" y="4770079"/>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37</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106" name="Rectangle 105"/>
          <p:cNvSpPr/>
          <p:nvPr/>
        </p:nvSpPr>
        <p:spPr>
          <a:xfrm>
            <a:off x="12525423" y="4849138"/>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35</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107" name="Rectangle 106"/>
          <p:cNvSpPr/>
          <p:nvPr/>
        </p:nvSpPr>
        <p:spPr>
          <a:xfrm>
            <a:off x="13882767" y="5458653"/>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35</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108" name="Rectangle 107"/>
          <p:cNvSpPr/>
          <p:nvPr/>
        </p:nvSpPr>
        <p:spPr>
          <a:xfrm>
            <a:off x="13452435" y="3724930"/>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60</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sp>
        <p:nvSpPr>
          <p:cNvPr id="109" name="Rectangle 108"/>
          <p:cNvSpPr/>
          <p:nvPr/>
        </p:nvSpPr>
        <p:spPr>
          <a:xfrm>
            <a:off x="12968484" y="6449707"/>
            <a:ext cx="365422" cy="182710"/>
          </a:xfrm>
          <a:prstGeom prst="rect">
            <a:avLst/>
          </a:prstGeom>
          <a:solidFill>
            <a:schemeClr val="tx1"/>
          </a:solidFill>
        </p:spPr>
        <p:txBody>
          <a:bodyPr wrap="square" lIns="27406" tIns="0" rIns="0" bIns="0" rtlCol="0" anchor="ctr">
            <a:noAutofit/>
          </a:bodyPr>
          <a:lstStyle/>
          <a:p>
            <a:pPr algn="ctr"/>
            <a:r>
              <a:rPr lang="en-US" sz="1198" dirty="0">
                <a:solidFill>
                  <a:schemeClr val="tx2">
                    <a:lumMod val="90000"/>
                  </a:schemeClr>
                </a:solidFill>
                <a:latin typeface="IBM Plex Sans" charset="0"/>
                <a:ea typeface="IBM Plex Sans" charset="0"/>
                <a:cs typeface="IBM Plex Sans" charset="0"/>
              </a:rPr>
              <a:t>13</a:t>
            </a:r>
            <a:r>
              <a:rPr lang="en-US" altLang="en-US" sz="1198" baseline="30000" dirty="0">
                <a:solidFill>
                  <a:schemeClr val="tx2">
                    <a:lumMod val="90000"/>
                  </a:schemeClr>
                </a:solidFill>
                <a:latin typeface="IBM Plex Sans" charset="0"/>
                <a:ea typeface="IBM Plex Sans" charset="0"/>
                <a:cs typeface="IBM Plex Sans" charset="0"/>
              </a:rPr>
              <a:t>%</a:t>
            </a:r>
            <a:endParaRPr lang="en-US" sz="1198" dirty="0">
              <a:solidFill>
                <a:schemeClr val="tx2">
                  <a:lumMod val="90000"/>
                </a:schemeClr>
              </a:solidFill>
              <a:latin typeface="IBM Plex Sans" charset="0"/>
              <a:ea typeface="IBM Plex Sans" charset="0"/>
              <a:cs typeface="IBM Plex Sans" charset="0"/>
            </a:endParaRPr>
          </a:p>
        </p:txBody>
      </p:sp>
      <p:cxnSp>
        <p:nvCxnSpPr>
          <p:cNvPr id="110" name="Straight Connector 109"/>
          <p:cNvCxnSpPr/>
          <p:nvPr/>
        </p:nvCxnSpPr>
        <p:spPr>
          <a:xfrm flipV="1">
            <a:off x="12681031" y="4088043"/>
            <a:ext cx="916322" cy="1173491"/>
          </a:xfrm>
          <a:prstGeom prst="line">
            <a:avLst/>
          </a:prstGeom>
          <a:ln w="38100">
            <a:solidFill>
              <a:schemeClr val="tx2">
                <a:lumMod val="50000"/>
              </a:schemeClr>
            </a:solidFill>
          </a:ln>
        </p:spPr>
        <p:style>
          <a:lnRef idx="2">
            <a:schemeClr val="accent1"/>
          </a:lnRef>
          <a:fillRef idx="0">
            <a:schemeClr val="accent1"/>
          </a:fillRef>
          <a:effectRef idx="1">
            <a:schemeClr val="accent1"/>
          </a:effectRef>
          <a:fontRef idx="minor">
            <a:schemeClr val="tx1"/>
          </a:fontRef>
        </p:style>
      </p:cxnSp>
      <p:sp>
        <p:nvSpPr>
          <p:cNvPr id="111" name="Oval 110"/>
          <p:cNvSpPr/>
          <p:nvPr/>
        </p:nvSpPr>
        <p:spPr bwMode="auto">
          <a:xfrm>
            <a:off x="12571514" y="5136649"/>
            <a:ext cx="228389" cy="228389"/>
          </a:xfrm>
          <a:prstGeom prst="ellipse">
            <a:avLst/>
          </a:prstGeo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sp>
        <p:nvSpPr>
          <p:cNvPr id="112" name="Oval 111"/>
          <p:cNvSpPr/>
          <p:nvPr/>
        </p:nvSpPr>
        <p:spPr bwMode="auto">
          <a:xfrm>
            <a:off x="13483159" y="3986538"/>
            <a:ext cx="228389" cy="228389"/>
          </a:xfrm>
          <a:prstGeom prst="ellipse">
            <a:avLst/>
          </a:prstGeom>
          <a:solidFill>
            <a:schemeClr val="accent4"/>
          </a:solidFill>
          <a:ln>
            <a:noFill/>
          </a:ln>
          <a:effectLst>
            <a:outerShdw blurRad="107950" dist="12700" dir="5400000" algn="ctr">
              <a:srgbClr val="000000"/>
            </a:outerShdw>
          </a:effectLst>
          <a:scene3d>
            <a:camera prst="orthographicFront">
              <a:rot lat="0" lon="0" rev="0"/>
            </a:camera>
            <a:lightRig rig="soft" dir="t">
              <a:rot lat="0" lon="0" rev="0"/>
            </a:lightRig>
          </a:scene3d>
          <a:sp3d contourW="38100" prstMaterial="matte">
            <a:bevelT w="0" h="0" prst="artDeco"/>
            <a:contourClr>
              <a:srgbClr val="FFFFFF"/>
            </a:contourClr>
          </a:sp3d>
          <a:extLst/>
        </p:spPr>
        <p:txBody>
          <a:bodyPr vert="horz" wrap="square" lIns="91355" tIns="45678" rIns="91355" bIns="45678" numCol="1" rtlCol="0" anchor="t" anchorCtr="0" compatLnSpc="1">
            <a:prstTxWarp prst="textNoShape">
              <a:avLst/>
            </a:prstTxWarp>
          </a:bodyPr>
          <a:lstStyle/>
          <a:p>
            <a:pPr marL="114198" indent="-114198">
              <a:lnSpc>
                <a:spcPct val="90000"/>
              </a:lnSpc>
              <a:spcBef>
                <a:spcPct val="50000"/>
              </a:spcBef>
            </a:pPr>
            <a:endParaRPr lang="en-US" sz="1349" dirty="0">
              <a:latin typeface="IBM Plex Sans" charset="0"/>
              <a:ea typeface="IBM Plex Sans" charset="0"/>
              <a:cs typeface="IBM Plex Sans" charset="0"/>
            </a:endParaRPr>
          </a:p>
        </p:txBody>
      </p:sp>
      <p:grpSp>
        <p:nvGrpSpPr>
          <p:cNvPr id="117" name="Group 116"/>
          <p:cNvGrpSpPr/>
          <p:nvPr/>
        </p:nvGrpSpPr>
        <p:grpSpPr>
          <a:xfrm>
            <a:off x="914400" y="7899655"/>
            <a:ext cx="2713350" cy="220571"/>
            <a:chOff x="914400" y="7899655"/>
            <a:chExt cx="2713350" cy="220571"/>
          </a:xfrm>
        </p:grpSpPr>
        <p:sp>
          <p:nvSpPr>
            <p:cNvPr id="118"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19"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120"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103</a:t>
            </a:fld>
            <a:endParaRPr lang="en-US" sz="800" b="0" i="0" dirty="0">
              <a:solidFill>
                <a:schemeClr val="bg2"/>
              </a:solidFill>
              <a:latin typeface="IBM Plex Sans" charset="0"/>
              <a:ea typeface="IBM Plex Sans" charset="0"/>
              <a:cs typeface="IBM Plex Sans" charset="0"/>
            </a:endParaRPr>
          </a:p>
        </p:txBody>
      </p:sp>
      <p:sp>
        <p:nvSpPr>
          <p:cNvPr id="121"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7685720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04203017"/>
              </p:ext>
            </p:extLst>
          </p:nvPr>
        </p:nvGraphicFramePr>
        <p:xfrm>
          <a:off x="457200" y="2514603"/>
          <a:ext cx="13715998" cy="4800593"/>
        </p:xfrm>
        <a:graphic>
          <a:graphicData uri="http://schemas.openxmlformats.org/drawingml/2006/table">
            <a:tbl>
              <a:tblPr firstRow="1" bandRow="1">
                <a:tableStyleId>{5C22544A-7EE6-4342-B048-85BDC9FD1C3A}</a:tableStyleId>
              </a:tblPr>
              <a:tblGrid>
                <a:gridCol w="459028">
                  <a:extLst>
                    <a:ext uri="{9D8B030D-6E8A-4147-A177-3AD203B41FA5}">
                      <a16:colId xmlns:a16="http://schemas.microsoft.com/office/drawing/2014/main" val="20000"/>
                    </a:ext>
                  </a:extLst>
                </a:gridCol>
                <a:gridCol w="3178040">
                  <a:extLst>
                    <a:ext uri="{9D8B030D-6E8A-4147-A177-3AD203B41FA5}">
                      <a16:colId xmlns:a16="http://schemas.microsoft.com/office/drawing/2014/main" val="20001"/>
                    </a:ext>
                  </a:extLst>
                </a:gridCol>
                <a:gridCol w="1634420">
                  <a:extLst>
                    <a:ext uri="{9D8B030D-6E8A-4147-A177-3AD203B41FA5}">
                      <a16:colId xmlns:a16="http://schemas.microsoft.com/office/drawing/2014/main" val="20002"/>
                    </a:ext>
                  </a:extLst>
                </a:gridCol>
                <a:gridCol w="1634420">
                  <a:extLst>
                    <a:ext uri="{9D8B030D-6E8A-4147-A177-3AD203B41FA5}">
                      <a16:colId xmlns:a16="http://schemas.microsoft.com/office/drawing/2014/main" val="20003"/>
                    </a:ext>
                  </a:extLst>
                </a:gridCol>
                <a:gridCol w="1634420">
                  <a:extLst>
                    <a:ext uri="{9D8B030D-6E8A-4147-A177-3AD203B41FA5}">
                      <a16:colId xmlns:a16="http://schemas.microsoft.com/office/drawing/2014/main" val="20004"/>
                    </a:ext>
                  </a:extLst>
                </a:gridCol>
                <a:gridCol w="1634420">
                  <a:extLst>
                    <a:ext uri="{9D8B030D-6E8A-4147-A177-3AD203B41FA5}">
                      <a16:colId xmlns:a16="http://schemas.microsoft.com/office/drawing/2014/main" val="20005"/>
                    </a:ext>
                  </a:extLst>
                </a:gridCol>
                <a:gridCol w="1634420">
                  <a:extLst>
                    <a:ext uri="{9D8B030D-6E8A-4147-A177-3AD203B41FA5}">
                      <a16:colId xmlns:a16="http://schemas.microsoft.com/office/drawing/2014/main" val="20006"/>
                    </a:ext>
                  </a:extLst>
                </a:gridCol>
                <a:gridCol w="1906830">
                  <a:extLst>
                    <a:ext uri="{9D8B030D-6E8A-4147-A177-3AD203B41FA5}">
                      <a16:colId xmlns:a16="http://schemas.microsoft.com/office/drawing/2014/main" val="20007"/>
                    </a:ext>
                  </a:extLst>
                </a:gridCol>
              </a:tblGrid>
              <a:tr h="1083473">
                <a:tc>
                  <a:txBody>
                    <a:bodyPr/>
                    <a:lstStyle/>
                    <a:p>
                      <a:endParaRPr lang="en-US" sz="800" b="0" i="0" dirty="0">
                        <a:latin typeface="Arial Regular" charset="0"/>
                        <a:ea typeface="Arial Regular" charset="0"/>
                        <a:cs typeface="Arial Regular" charset="0"/>
                      </a:endParaRP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r>
                        <a:rPr lang="en-US" sz="1400" b="1" i="0" dirty="0">
                          <a:solidFill>
                            <a:schemeClr val="accent1"/>
                          </a:solidFill>
                          <a:latin typeface="IBM Plex Sans" charset="0"/>
                          <a:ea typeface="IBM Plex Sans" charset="0"/>
                          <a:cs typeface="IBM Plex Sans" charset="0"/>
                        </a:rPr>
                        <a:t>Topic</a:t>
                      </a:r>
                    </a:p>
                  </a:txBody>
                  <a:tcPr marL="25157"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4800" b="0" i="0" dirty="0">
                          <a:solidFill>
                            <a:schemeClr val="tx2">
                              <a:lumMod val="50000"/>
                            </a:schemeClr>
                          </a:solidFill>
                          <a:latin typeface="IBM Plex Sans ExtraLight" charset="0"/>
                          <a:ea typeface="IBM Plex Sans ExtraLight" charset="0"/>
                          <a:cs typeface="IBM Plex Sans ExtraLight" charset="0"/>
                        </a:rPr>
                        <a:t>03</a:t>
                      </a:r>
                    </a:p>
                  </a:txBody>
                  <a:tcPr marL="25157"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4800" b="0" i="0" dirty="0">
                          <a:solidFill>
                            <a:schemeClr val="tx2">
                              <a:lumMod val="50000"/>
                            </a:schemeClr>
                          </a:solidFill>
                          <a:latin typeface="IBM Plex Sans ExtraLight" charset="0"/>
                          <a:ea typeface="IBM Plex Sans ExtraLight" charset="0"/>
                          <a:cs typeface="IBM Plex Sans ExtraLight" charset="0"/>
                        </a:rPr>
                        <a:t>06</a:t>
                      </a:r>
                    </a:p>
                  </a:txBody>
                  <a:tcPr marL="25157"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4800" b="0" i="0" dirty="0">
                          <a:solidFill>
                            <a:schemeClr val="tx2">
                              <a:lumMod val="50000"/>
                            </a:schemeClr>
                          </a:solidFill>
                          <a:latin typeface="IBM Plex Sans ExtraLight" charset="0"/>
                          <a:ea typeface="IBM Plex Sans ExtraLight" charset="0"/>
                          <a:cs typeface="IBM Plex Sans ExtraLight" charset="0"/>
                        </a:rPr>
                        <a:t>09</a:t>
                      </a:r>
                    </a:p>
                  </a:txBody>
                  <a:tcPr marL="25157"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4800" b="0" i="0" spc="-300" dirty="0">
                          <a:solidFill>
                            <a:schemeClr val="tx2">
                              <a:lumMod val="50000"/>
                            </a:schemeClr>
                          </a:solidFill>
                          <a:latin typeface="IBM Plex Sans ExtraLight" charset="0"/>
                          <a:ea typeface="IBM Plex Sans ExtraLight" charset="0"/>
                          <a:cs typeface="IBM Plex Sans ExtraLight" charset="0"/>
                        </a:rPr>
                        <a:t>12</a:t>
                      </a:r>
                    </a:p>
                  </a:txBody>
                  <a:tcPr marL="25157"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4800" b="0" i="0" spc="-300" dirty="0">
                          <a:solidFill>
                            <a:schemeClr val="tx2">
                              <a:lumMod val="50000"/>
                            </a:schemeClr>
                          </a:solidFill>
                          <a:latin typeface="IBM Plex Sans ExtraLight" charset="0"/>
                          <a:ea typeface="IBM Plex Sans ExtraLight" charset="0"/>
                          <a:cs typeface="IBM Plex Sans ExtraLight" charset="0"/>
                        </a:rPr>
                        <a:t>15</a:t>
                      </a:r>
                    </a:p>
                  </a:txBody>
                  <a:tcPr marL="25157"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gn="l"/>
                      <a:r>
                        <a:rPr lang="en-US" sz="4800" b="0" i="0" spc="-300" dirty="0">
                          <a:solidFill>
                            <a:schemeClr val="bg2"/>
                          </a:solidFill>
                          <a:latin typeface="IBM Plex Sans ExtraLight" charset="0"/>
                          <a:ea typeface="IBM Plex Sans ExtraLight" charset="0"/>
                          <a:cs typeface="IBM Plex Sans ExtraLight" charset="0"/>
                        </a:rPr>
                        <a:t>18</a:t>
                      </a:r>
                    </a:p>
                  </a:txBody>
                  <a:tcPr marL="73152"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464640">
                <a:tc>
                  <a:txBody>
                    <a:bodyPr/>
                    <a:lstStyle/>
                    <a:p>
                      <a:endParaRPr lang="en-US" sz="1100" b="0" i="0" dirty="0">
                        <a:latin typeface="Arial Regular" charset="0"/>
                        <a:ea typeface="Arial Regular" charset="0"/>
                        <a:cs typeface="Arial Regular" charset="0"/>
                      </a:endParaRP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400" b="1" i="0" dirty="0">
                          <a:solidFill>
                            <a:schemeClr val="tx1"/>
                          </a:solidFill>
                          <a:latin typeface="IBM Plex Sans" charset="0"/>
                          <a:ea typeface="IBM Plex Sans" charset="0"/>
                          <a:cs typeface="IBM Plex Sans" charset="0"/>
                        </a:rPr>
                        <a:t>Experience</a:t>
                      </a:r>
                    </a:p>
                  </a:txBody>
                  <a:tcPr marL="45678"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Change gap</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Creativity</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Shared values</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Customer activation</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200" b="0" i="0" dirty="0">
                          <a:solidFill>
                            <a:schemeClr val="tx2">
                              <a:lumMod val="25000"/>
                            </a:schemeClr>
                          </a:solidFill>
                          <a:latin typeface="IBM Plex Sans" charset="0"/>
                          <a:ea typeface="IBM Plex Sans" charset="0"/>
                          <a:cs typeface="IBM Plex Sans" charset="0"/>
                        </a:rPr>
                        <a:t>Agile</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200" b="1" i="0" dirty="0">
                          <a:solidFill>
                            <a:schemeClr val="accent1">
                              <a:lumMod val="40000"/>
                              <a:lumOff val="60000"/>
                            </a:schemeClr>
                          </a:solidFill>
                          <a:latin typeface="IBM Plex Sans" charset="0"/>
                          <a:ea typeface="IBM Plex Sans" charset="0"/>
                          <a:cs typeface="IBM Plex Sans" charset="0"/>
                        </a:rPr>
                        <a:t>Design-driven</a:t>
                      </a:r>
                    </a:p>
                  </a:txBody>
                  <a:tcPr marL="73152"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1"/>
                  </a:ext>
                </a:extLst>
              </a:tr>
              <a:tr h="464640">
                <a:tc>
                  <a:txBody>
                    <a:bodyPr/>
                    <a:lstStyle/>
                    <a:p>
                      <a:endParaRPr lang="en-US" sz="1100" b="0" i="0" dirty="0">
                        <a:latin typeface="Arial Regular" charset="0"/>
                        <a:ea typeface="Arial Regular" charset="0"/>
                        <a:cs typeface="Arial Regular" charset="0"/>
                      </a:endParaRP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400" b="1" i="0" dirty="0">
                          <a:solidFill>
                            <a:schemeClr val="tx1"/>
                          </a:solidFill>
                          <a:latin typeface="IBM Plex Sans" charset="0"/>
                          <a:ea typeface="IBM Plex Sans" charset="0"/>
                          <a:cs typeface="IBM Plex Sans" charset="0"/>
                        </a:rPr>
                        <a:t>New business models</a:t>
                      </a:r>
                    </a:p>
                  </a:txBody>
                  <a:tcPr marL="45678"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Industry</a:t>
                      </a:r>
                      <a:r>
                        <a:rPr lang="en-US" sz="1200" b="0" i="0" baseline="0" dirty="0">
                          <a:solidFill>
                            <a:schemeClr val="tx2">
                              <a:lumMod val="25000"/>
                            </a:schemeClr>
                          </a:solidFill>
                          <a:latin typeface="IBM Plex Sans" charset="0"/>
                          <a:ea typeface="IBM Plex Sans" charset="0"/>
                          <a:cs typeface="IBM Plex Sans" charset="0"/>
                        </a:rPr>
                        <a:t> model innovation</a:t>
                      </a:r>
                      <a:endParaRPr lang="en-US" sz="1200" b="0" i="0" dirty="0">
                        <a:solidFill>
                          <a:schemeClr val="tx2">
                            <a:lumMod val="25000"/>
                          </a:schemeClr>
                        </a:solidFill>
                        <a:latin typeface="IBM Plex Sans" charset="0"/>
                        <a:ea typeface="IBM Plex Sans" charset="0"/>
                        <a:cs typeface="IBM Plex Sans" charset="0"/>
                      </a:endParaRP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New channels</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Organizational openness</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Cross-industry competition</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Digital invaders</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1463040" rtl="0" eaLnBrk="1" fontAlgn="auto" latinLnBrk="0" hangingPunct="1">
                        <a:lnSpc>
                          <a:spcPct val="90000"/>
                        </a:lnSpc>
                        <a:spcBef>
                          <a:spcPts val="0"/>
                        </a:spcBef>
                        <a:spcAft>
                          <a:spcPts val="0"/>
                        </a:spcAft>
                        <a:buClrTx/>
                        <a:buSzTx/>
                        <a:buFontTx/>
                        <a:buNone/>
                        <a:tabLst/>
                        <a:defRPr/>
                      </a:pPr>
                      <a:r>
                        <a:rPr lang="en-US" sz="1200" b="1" i="0" dirty="0">
                          <a:solidFill>
                            <a:schemeClr val="accent1">
                              <a:lumMod val="40000"/>
                              <a:lumOff val="60000"/>
                            </a:schemeClr>
                          </a:solidFill>
                          <a:latin typeface="IBM Plex Sans" charset="0"/>
                          <a:ea typeface="IBM Plex Sans" charset="0"/>
                          <a:cs typeface="IBM Plex Sans" charset="0"/>
                        </a:rPr>
                        <a:t>Platforms</a:t>
                      </a:r>
                    </a:p>
                  </a:txBody>
                  <a:tcPr marL="73152"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2"/>
                  </a:ext>
                </a:extLst>
              </a:tr>
              <a:tr h="464640">
                <a:tc>
                  <a:txBody>
                    <a:bodyPr/>
                    <a:lstStyle/>
                    <a:p>
                      <a:endParaRPr lang="en-US" sz="1100" b="0" i="0" dirty="0">
                        <a:latin typeface="Arial Regular" charset="0"/>
                        <a:ea typeface="Arial Regular" charset="0"/>
                        <a:cs typeface="Arial Regular" charset="0"/>
                      </a:endParaRP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400" b="1" i="0" dirty="0">
                          <a:solidFill>
                            <a:schemeClr val="tx1"/>
                          </a:solidFill>
                          <a:latin typeface="IBM Plex Sans" charset="0"/>
                          <a:ea typeface="IBM Plex Sans" charset="0"/>
                          <a:cs typeface="IBM Plex Sans" charset="0"/>
                        </a:rPr>
                        <a:t>Market activation</a:t>
                      </a:r>
                    </a:p>
                  </a:txBody>
                  <a:tcPr marL="45678"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Social</a:t>
                      </a:r>
                      <a:r>
                        <a:rPr lang="en-US" sz="1200" b="0" i="0" baseline="0" dirty="0">
                          <a:solidFill>
                            <a:schemeClr val="tx2">
                              <a:lumMod val="25000"/>
                            </a:schemeClr>
                          </a:solidFill>
                          <a:latin typeface="IBM Plex Sans" charset="0"/>
                          <a:ea typeface="IBM Plex Sans" charset="0"/>
                          <a:cs typeface="IBM Plex Sans" charset="0"/>
                        </a:rPr>
                        <a:t> responsibility</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Customer collaboration</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Customer</a:t>
                      </a:r>
                      <a:r>
                        <a:rPr lang="en-US" sz="1200" b="0" i="0" baseline="0" dirty="0">
                          <a:solidFill>
                            <a:schemeClr val="tx2">
                              <a:lumMod val="25000"/>
                            </a:schemeClr>
                          </a:solidFill>
                          <a:latin typeface="IBM Plex Sans" charset="0"/>
                          <a:ea typeface="IBM Plex Sans" charset="0"/>
                          <a:cs typeface="IBM Plex Sans" charset="0"/>
                        </a:rPr>
                        <a:t> </a:t>
                      </a:r>
                      <a:br>
                        <a:rPr lang="en-US" sz="1200" b="0" i="0" baseline="0" dirty="0">
                          <a:solidFill>
                            <a:schemeClr val="tx2">
                              <a:lumMod val="25000"/>
                            </a:schemeClr>
                          </a:solidFill>
                          <a:latin typeface="IBM Plex Sans" charset="0"/>
                          <a:ea typeface="IBM Plex Sans" charset="0"/>
                          <a:cs typeface="IBM Plex Sans" charset="0"/>
                        </a:rPr>
                      </a:br>
                      <a:r>
                        <a:rPr lang="en-US" sz="1200" b="0" i="0" baseline="0" dirty="0">
                          <a:solidFill>
                            <a:schemeClr val="tx2">
                              <a:lumMod val="25000"/>
                            </a:schemeClr>
                          </a:solidFill>
                          <a:latin typeface="IBM Plex Sans" charset="0"/>
                          <a:ea typeface="IBM Plex Sans" charset="0"/>
                          <a:cs typeface="IBM Plex Sans" charset="0"/>
                        </a:rPr>
                        <a:t>experience</a:t>
                      </a:r>
                      <a:endParaRPr lang="en-US" sz="1200" b="0" i="0" dirty="0">
                        <a:solidFill>
                          <a:schemeClr val="tx2">
                            <a:lumMod val="25000"/>
                          </a:schemeClr>
                        </a:solidFill>
                        <a:latin typeface="IBM Plex Sans" charset="0"/>
                        <a:ea typeface="IBM Plex Sans" charset="0"/>
                        <a:cs typeface="IBM Plex Sans" charset="0"/>
                      </a:endParaRP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Social data</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Journey</a:t>
                      </a:r>
                      <a:r>
                        <a:rPr lang="en-US" sz="1200" b="0" i="0" baseline="0" dirty="0">
                          <a:solidFill>
                            <a:schemeClr val="tx2">
                              <a:lumMod val="25000"/>
                            </a:schemeClr>
                          </a:solidFill>
                          <a:latin typeface="IBM Plex Sans" charset="0"/>
                          <a:ea typeface="IBM Plex Sans" charset="0"/>
                          <a:cs typeface="IBM Plex Sans" charset="0"/>
                        </a:rPr>
                        <a:t> mapping</a:t>
                      </a:r>
                      <a:endParaRPr lang="en-US" sz="1200" b="0" i="0" dirty="0">
                        <a:solidFill>
                          <a:schemeClr val="tx2">
                            <a:lumMod val="25000"/>
                          </a:schemeClr>
                        </a:solidFill>
                        <a:latin typeface="IBM Plex Sans" charset="0"/>
                        <a:ea typeface="IBM Plex Sans" charset="0"/>
                        <a:cs typeface="IBM Plex Sans" charset="0"/>
                      </a:endParaRP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1463040" rtl="0" eaLnBrk="1" fontAlgn="auto" latinLnBrk="0" hangingPunct="1">
                        <a:lnSpc>
                          <a:spcPct val="90000"/>
                        </a:lnSpc>
                        <a:spcBef>
                          <a:spcPts val="0"/>
                        </a:spcBef>
                        <a:spcAft>
                          <a:spcPts val="0"/>
                        </a:spcAft>
                        <a:buClrTx/>
                        <a:buSzTx/>
                        <a:buFontTx/>
                        <a:buNone/>
                        <a:tabLst/>
                        <a:defRPr/>
                      </a:pPr>
                      <a:r>
                        <a:rPr lang="en-US" sz="1200" b="1" i="0" dirty="0">
                          <a:solidFill>
                            <a:schemeClr val="accent1">
                              <a:lumMod val="40000"/>
                              <a:lumOff val="60000"/>
                            </a:schemeClr>
                          </a:solidFill>
                          <a:latin typeface="IBM Plex Sans" charset="0"/>
                          <a:ea typeface="IBM Plex Sans" charset="0"/>
                          <a:cs typeface="IBM Plex Sans" charset="0"/>
                        </a:rPr>
                        <a:t>Augmented reality</a:t>
                      </a:r>
                    </a:p>
                  </a:txBody>
                  <a:tcPr marL="73152"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3"/>
                  </a:ext>
                </a:extLst>
              </a:tr>
              <a:tr h="464640">
                <a:tc>
                  <a:txBody>
                    <a:bodyPr/>
                    <a:lstStyle/>
                    <a:p>
                      <a:endParaRPr lang="en-US" sz="1100" b="0" i="0" dirty="0">
                        <a:latin typeface="Arial Regular" charset="0"/>
                        <a:ea typeface="Arial Regular" charset="0"/>
                        <a:cs typeface="Arial Regular" charset="0"/>
                      </a:endParaRP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400" b="1" i="0" dirty="0">
                          <a:solidFill>
                            <a:schemeClr val="tx1"/>
                          </a:solidFill>
                          <a:latin typeface="IBM Plex Sans" charset="0"/>
                          <a:ea typeface="IBM Plex Sans" charset="0"/>
                          <a:cs typeface="IBM Plex Sans" charset="0"/>
                        </a:rPr>
                        <a:t>Actionable insights</a:t>
                      </a:r>
                    </a:p>
                  </a:txBody>
                  <a:tcPr marL="45678"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Scenario planning</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Integrated </a:t>
                      </a:r>
                      <a:br>
                        <a:rPr lang="en-US" sz="1200" b="0" i="0" dirty="0">
                          <a:solidFill>
                            <a:schemeClr val="tx2">
                              <a:lumMod val="25000"/>
                            </a:schemeClr>
                          </a:solidFill>
                          <a:latin typeface="IBM Plex Sans" charset="0"/>
                          <a:ea typeface="IBM Plex Sans" charset="0"/>
                          <a:cs typeface="IBM Plex Sans" charset="0"/>
                        </a:rPr>
                      </a:br>
                      <a:r>
                        <a:rPr lang="en-US" sz="1200" b="0" i="0" dirty="0">
                          <a:solidFill>
                            <a:schemeClr val="tx2">
                              <a:lumMod val="25000"/>
                            </a:schemeClr>
                          </a:solidFill>
                          <a:latin typeface="IBM Plex Sans" charset="0"/>
                          <a:ea typeface="IBM Plex Sans" charset="0"/>
                          <a:cs typeface="IBM Plex Sans" charset="0"/>
                        </a:rPr>
                        <a:t>organization</a:t>
                      </a:r>
                    </a:p>
                  </a:txBody>
                  <a:tcPr marL="25157"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Visual </a:t>
                      </a:r>
                      <a:br>
                        <a:rPr lang="en-US" sz="1200" b="0" i="0" dirty="0">
                          <a:solidFill>
                            <a:schemeClr val="tx2">
                              <a:lumMod val="25000"/>
                            </a:schemeClr>
                          </a:solidFill>
                          <a:latin typeface="IBM Plex Sans" charset="0"/>
                          <a:ea typeface="IBM Plex Sans" charset="0"/>
                          <a:cs typeface="IBM Plex Sans" charset="0"/>
                        </a:rPr>
                      </a:br>
                      <a:r>
                        <a:rPr lang="en-US" sz="1200" b="0" i="0" dirty="0">
                          <a:solidFill>
                            <a:schemeClr val="tx2">
                              <a:lumMod val="25000"/>
                            </a:schemeClr>
                          </a:solidFill>
                          <a:latin typeface="IBM Plex Sans" charset="0"/>
                          <a:ea typeface="IBM Plex Sans" charset="0"/>
                          <a:cs typeface="IBM Plex Sans" charset="0"/>
                        </a:rPr>
                        <a:t>dashboards</a:t>
                      </a:r>
                    </a:p>
                  </a:txBody>
                  <a:tcPr marL="25157"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Predictive analytics</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Big data</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1463040" rtl="0" eaLnBrk="1" fontAlgn="auto" latinLnBrk="0" hangingPunct="1">
                        <a:lnSpc>
                          <a:spcPct val="90000"/>
                        </a:lnSpc>
                        <a:spcBef>
                          <a:spcPts val="0"/>
                        </a:spcBef>
                        <a:spcAft>
                          <a:spcPts val="0"/>
                        </a:spcAft>
                        <a:buClrTx/>
                        <a:buSzTx/>
                        <a:buFontTx/>
                        <a:buNone/>
                        <a:tabLst/>
                        <a:defRPr/>
                      </a:pPr>
                      <a:r>
                        <a:rPr lang="en-US" sz="1200" b="1" i="0" dirty="0">
                          <a:solidFill>
                            <a:schemeClr val="accent1">
                              <a:lumMod val="40000"/>
                              <a:lumOff val="60000"/>
                            </a:schemeClr>
                          </a:solidFill>
                          <a:latin typeface="IBM Plex Sans" charset="0"/>
                          <a:ea typeface="IBM Plex Sans" charset="0"/>
                          <a:cs typeface="IBM Plex Sans" charset="0"/>
                        </a:rPr>
                        <a:t>Cognitive</a:t>
                      </a:r>
                    </a:p>
                  </a:txBody>
                  <a:tcPr marL="73152"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4"/>
                  </a:ext>
                </a:extLst>
              </a:tr>
              <a:tr h="464640">
                <a:tc>
                  <a:txBody>
                    <a:bodyPr/>
                    <a:lstStyle/>
                    <a:p>
                      <a:endParaRPr lang="en-US" sz="1100" b="0" i="0" dirty="0">
                        <a:latin typeface="Arial Regular" charset="0"/>
                        <a:ea typeface="Arial Regular" charset="0"/>
                        <a:cs typeface="Arial Regular" charset="0"/>
                      </a:endParaRP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400" b="1" i="0" dirty="0">
                          <a:solidFill>
                            <a:schemeClr val="tx1"/>
                          </a:solidFill>
                          <a:latin typeface="IBM Plex Sans" charset="0"/>
                          <a:ea typeface="IBM Plex Sans" charset="0"/>
                          <a:cs typeface="IBM Plex Sans" charset="0"/>
                        </a:rPr>
                        <a:t>Responsive</a:t>
                      </a:r>
                      <a:r>
                        <a:rPr lang="en-US" sz="1400" b="1" i="0" baseline="0" dirty="0">
                          <a:solidFill>
                            <a:schemeClr val="tx1"/>
                          </a:solidFill>
                          <a:latin typeface="IBM Plex Sans" charset="0"/>
                          <a:ea typeface="IBM Plex Sans" charset="0"/>
                          <a:cs typeface="IBM Plex Sans" charset="0"/>
                        </a:rPr>
                        <a:t> operations</a:t>
                      </a:r>
                      <a:endParaRPr lang="en-US" sz="1400" b="1" i="0" dirty="0">
                        <a:solidFill>
                          <a:schemeClr val="tx1"/>
                        </a:solidFill>
                        <a:latin typeface="IBM Plex Sans" charset="0"/>
                        <a:ea typeface="IBM Plex Sans" charset="0"/>
                        <a:cs typeface="IBM Plex Sans" charset="0"/>
                      </a:endParaRPr>
                    </a:p>
                  </a:txBody>
                  <a:tcPr marL="45678"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Simplify</a:t>
                      </a:r>
                      <a:r>
                        <a:rPr lang="en-US" sz="1200" b="0" i="0" baseline="0" dirty="0">
                          <a:solidFill>
                            <a:schemeClr val="tx2">
                              <a:lumMod val="25000"/>
                            </a:schemeClr>
                          </a:solidFill>
                          <a:latin typeface="IBM Plex Sans" charset="0"/>
                          <a:ea typeface="IBM Plex Sans" charset="0"/>
                          <a:cs typeface="IBM Plex Sans" charset="0"/>
                        </a:rPr>
                        <a:t> and standardize</a:t>
                      </a:r>
                      <a:endParaRPr lang="en-US" sz="1200" b="0" i="0" dirty="0">
                        <a:solidFill>
                          <a:schemeClr val="tx2">
                            <a:lumMod val="25000"/>
                          </a:schemeClr>
                        </a:solidFill>
                        <a:latin typeface="IBM Plex Sans" charset="0"/>
                        <a:ea typeface="IBM Plex Sans" charset="0"/>
                        <a:cs typeface="IBM Plex Sans" charset="0"/>
                      </a:endParaRP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Flat world</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Digital-physical strategy</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Operational transparency</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200" b="0" i="0" dirty="0">
                          <a:solidFill>
                            <a:schemeClr val="tx2">
                              <a:lumMod val="25000"/>
                            </a:schemeClr>
                          </a:solidFill>
                          <a:latin typeface="IBM Plex Sans" charset="0"/>
                          <a:ea typeface="IBM Plex Sans" charset="0"/>
                          <a:cs typeface="IBM Plex Sans" charset="0"/>
                        </a:rPr>
                        <a:t>Reach market first</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914400" rtl="0" eaLnBrk="1" fontAlgn="auto" latinLnBrk="0" hangingPunct="1">
                        <a:lnSpc>
                          <a:spcPct val="90000"/>
                        </a:lnSpc>
                        <a:spcBef>
                          <a:spcPts val="0"/>
                        </a:spcBef>
                        <a:spcAft>
                          <a:spcPts val="0"/>
                        </a:spcAft>
                        <a:buClrTx/>
                        <a:buSzTx/>
                        <a:buFontTx/>
                        <a:buNone/>
                        <a:tabLst/>
                        <a:defRPr/>
                      </a:pPr>
                      <a:r>
                        <a:rPr lang="en-US" sz="1200" b="1" i="0" dirty="0">
                          <a:solidFill>
                            <a:schemeClr val="accent1">
                              <a:lumMod val="40000"/>
                              <a:lumOff val="60000"/>
                            </a:schemeClr>
                          </a:solidFill>
                          <a:latin typeface="IBM Plex Sans" charset="0"/>
                          <a:ea typeface="IBM Plex Sans" charset="0"/>
                          <a:cs typeface="IBM Plex Sans" charset="0"/>
                        </a:rPr>
                        <a:t>Cyber security</a:t>
                      </a:r>
                    </a:p>
                  </a:txBody>
                  <a:tcPr marL="73152"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5"/>
                  </a:ext>
                </a:extLst>
              </a:tr>
              <a:tr h="464640">
                <a:tc>
                  <a:txBody>
                    <a:bodyPr/>
                    <a:lstStyle/>
                    <a:p>
                      <a:endParaRPr lang="en-US" sz="1100" b="0" i="0" dirty="0">
                        <a:latin typeface="Arial Regular" charset="0"/>
                        <a:ea typeface="Arial Regular" charset="0"/>
                        <a:cs typeface="Arial Regular" charset="0"/>
                      </a:endParaRP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400" b="1" i="0" dirty="0">
                          <a:solidFill>
                            <a:schemeClr val="tx1"/>
                          </a:solidFill>
                          <a:latin typeface="IBM Plex Sans" charset="0"/>
                          <a:ea typeface="IBM Plex Sans" charset="0"/>
                          <a:cs typeface="IBM Plex Sans" charset="0"/>
                        </a:rPr>
                        <a:t>Orchestrated ecosystems</a:t>
                      </a:r>
                    </a:p>
                  </a:txBody>
                  <a:tcPr marL="45678"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Responsiveness</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Global integration</a:t>
                      </a:r>
                    </a:p>
                  </a:txBody>
                  <a:tcPr marL="25157" marR="0"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Partnering</a:t>
                      </a:r>
                      <a:r>
                        <a:rPr lang="en-US" sz="1200" b="0" i="0" baseline="0" dirty="0">
                          <a:solidFill>
                            <a:schemeClr val="tx2">
                              <a:lumMod val="25000"/>
                            </a:schemeClr>
                          </a:solidFill>
                          <a:latin typeface="IBM Plex Sans" charset="0"/>
                          <a:ea typeface="IBM Plex Sans" charset="0"/>
                          <a:cs typeface="IBM Plex Sans" charset="0"/>
                        </a:rPr>
                        <a:t> for innovation</a:t>
                      </a:r>
                      <a:endParaRPr lang="en-US" sz="1200" b="0" i="0" dirty="0">
                        <a:solidFill>
                          <a:schemeClr val="tx2">
                            <a:lumMod val="25000"/>
                          </a:schemeClr>
                        </a:solidFill>
                        <a:latin typeface="IBM Plex Sans" charset="0"/>
                        <a:ea typeface="IBM Plex Sans" charset="0"/>
                        <a:cs typeface="IBM Plex Sans" charset="0"/>
                      </a:endParaRP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Value chain collaboration</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Ecosystems</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1463040" rtl="0" eaLnBrk="1" fontAlgn="auto" latinLnBrk="0" hangingPunct="1">
                        <a:lnSpc>
                          <a:spcPct val="90000"/>
                        </a:lnSpc>
                        <a:spcBef>
                          <a:spcPts val="0"/>
                        </a:spcBef>
                        <a:spcAft>
                          <a:spcPts val="0"/>
                        </a:spcAft>
                        <a:buClrTx/>
                        <a:buSzTx/>
                        <a:buFontTx/>
                        <a:buNone/>
                        <a:tabLst/>
                        <a:defRPr/>
                      </a:pPr>
                      <a:r>
                        <a:rPr lang="en-US" sz="1200" b="1" i="0" dirty="0">
                          <a:solidFill>
                            <a:schemeClr val="accent1">
                              <a:lumMod val="40000"/>
                              <a:lumOff val="60000"/>
                            </a:schemeClr>
                          </a:solidFill>
                          <a:latin typeface="IBM Plex Sans" charset="0"/>
                          <a:ea typeface="IBM Plex Sans" charset="0"/>
                          <a:cs typeface="IBM Plex Sans" charset="0"/>
                        </a:rPr>
                        <a:t>Value networks</a:t>
                      </a:r>
                    </a:p>
                  </a:txBody>
                  <a:tcPr marL="73152"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6"/>
                  </a:ext>
                </a:extLst>
              </a:tr>
              <a:tr h="464640">
                <a:tc>
                  <a:txBody>
                    <a:bodyPr/>
                    <a:lstStyle/>
                    <a:p>
                      <a:endParaRPr lang="en-US" sz="800" b="0" i="0" dirty="0">
                        <a:latin typeface="Arial Regular" charset="0"/>
                        <a:ea typeface="Arial Regular" charset="0"/>
                        <a:cs typeface="Arial Regular" charset="0"/>
                      </a:endParaRPr>
                    </a:p>
                  </a:txBody>
                  <a:tcPr marL="45678"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400" b="1" i="0" dirty="0">
                          <a:solidFill>
                            <a:schemeClr val="tx1"/>
                          </a:solidFill>
                          <a:latin typeface="IBM Plex Sans" charset="0"/>
                          <a:ea typeface="IBM Plex Sans" charset="0"/>
                          <a:cs typeface="IBM Plex Sans" charset="0"/>
                        </a:rPr>
                        <a:t>Restless talent</a:t>
                      </a:r>
                    </a:p>
                  </a:txBody>
                  <a:tcPr marL="45678"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Work-life balance</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Partner for talent</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Lower time to competence</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Future-proof</a:t>
                      </a:r>
                      <a:br>
                        <a:rPr lang="en-US" sz="1200" b="0" i="0" dirty="0">
                          <a:solidFill>
                            <a:schemeClr val="tx2">
                              <a:lumMod val="25000"/>
                            </a:schemeClr>
                          </a:solidFill>
                          <a:latin typeface="IBM Plex Sans" charset="0"/>
                          <a:ea typeface="IBM Plex Sans" charset="0"/>
                          <a:cs typeface="IBM Plex Sans" charset="0"/>
                        </a:rPr>
                      </a:br>
                      <a:r>
                        <a:rPr lang="en-US" sz="1200" b="0" i="0" dirty="0">
                          <a:solidFill>
                            <a:schemeClr val="tx2">
                              <a:lumMod val="25000"/>
                            </a:schemeClr>
                          </a:solidFill>
                          <a:latin typeface="IBM Plex Sans" charset="0"/>
                          <a:ea typeface="IBM Plex Sans" charset="0"/>
                          <a:cs typeface="IBM Plex Sans" charset="0"/>
                        </a:rPr>
                        <a:t>employees</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Digital acumen</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1463040" rtl="0" eaLnBrk="1" fontAlgn="auto" latinLnBrk="0" hangingPunct="1">
                        <a:lnSpc>
                          <a:spcPct val="90000"/>
                        </a:lnSpc>
                        <a:spcBef>
                          <a:spcPts val="0"/>
                        </a:spcBef>
                        <a:spcAft>
                          <a:spcPts val="0"/>
                        </a:spcAft>
                        <a:buClrTx/>
                        <a:buSzTx/>
                        <a:buFontTx/>
                        <a:buNone/>
                        <a:tabLst/>
                        <a:defRPr/>
                      </a:pPr>
                      <a:r>
                        <a:rPr lang="en-US" sz="1200" b="1" i="0" dirty="0">
                          <a:solidFill>
                            <a:schemeClr val="accent1">
                              <a:lumMod val="40000"/>
                              <a:lumOff val="60000"/>
                            </a:schemeClr>
                          </a:solidFill>
                          <a:latin typeface="IBM Plex Sans" charset="0"/>
                          <a:ea typeface="IBM Plex Sans" charset="0"/>
                          <a:cs typeface="IBM Plex Sans" charset="0"/>
                        </a:rPr>
                        <a:t>Fluid employees</a:t>
                      </a:r>
                    </a:p>
                  </a:txBody>
                  <a:tcPr marL="73152"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12700" cap="flat" cmpd="sng" algn="ctr">
                      <a:solidFill>
                        <a:schemeClr val="tx1">
                          <a:lumMod val="50000"/>
                          <a:lumOff val="5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7"/>
                  </a:ext>
                </a:extLst>
              </a:tr>
              <a:tr h="464640">
                <a:tc>
                  <a:txBody>
                    <a:bodyPr/>
                    <a:lstStyle/>
                    <a:p>
                      <a:endParaRPr lang="en-US" sz="800" b="0" i="0" dirty="0">
                        <a:latin typeface="Arial Regular" charset="0"/>
                        <a:ea typeface="Arial Regular" charset="0"/>
                        <a:cs typeface="Arial Regular" charset="0"/>
                      </a:endParaRPr>
                    </a:p>
                  </a:txBody>
                  <a:tcPr marL="45678"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1463040" rtl="0" eaLnBrk="1" fontAlgn="auto" latinLnBrk="0" hangingPunct="1">
                        <a:lnSpc>
                          <a:spcPct val="90000"/>
                        </a:lnSpc>
                        <a:spcBef>
                          <a:spcPts val="0"/>
                        </a:spcBef>
                        <a:spcAft>
                          <a:spcPts val="0"/>
                        </a:spcAft>
                        <a:buClrTx/>
                        <a:buSzTx/>
                        <a:buFontTx/>
                        <a:buNone/>
                        <a:tabLst/>
                        <a:defRPr/>
                      </a:pPr>
                      <a:r>
                        <a:rPr lang="en-US" sz="1400" b="1" i="0" dirty="0">
                          <a:solidFill>
                            <a:schemeClr val="tx1"/>
                          </a:solidFill>
                          <a:latin typeface="IBM Plex Sans" charset="0"/>
                          <a:ea typeface="IBM Plex Sans" charset="0"/>
                          <a:cs typeface="IBM Plex Sans" charset="0"/>
                        </a:rPr>
                        <a:t>Emerging</a:t>
                      </a:r>
                      <a:r>
                        <a:rPr lang="en-US" sz="1400" b="1" i="0" baseline="0" dirty="0">
                          <a:solidFill>
                            <a:schemeClr val="tx1"/>
                          </a:solidFill>
                          <a:latin typeface="IBM Plex Sans" charset="0"/>
                          <a:ea typeface="IBM Plex Sans" charset="0"/>
                          <a:cs typeface="IBM Plex Sans" charset="0"/>
                        </a:rPr>
                        <a:t> technologies</a:t>
                      </a:r>
                      <a:endParaRPr lang="en-US" sz="1400" b="1" i="0" dirty="0">
                        <a:solidFill>
                          <a:schemeClr val="tx1"/>
                        </a:solidFill>
                        <a:latin typeface="IBM Plex Sans" charset="0"/>
                        <a:ea typeface="IBM Plex Sans" charset="0"/>
                        <a:cs typeface="IBM Plex Sans" charset="0"/>
                      </a:endParaRPr>
                    </a:p>
                  </a:txBody>
                  <a:tcPr marL="45678"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Interconnected</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Web 2.0</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Mobile</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Social</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a:lnSpc>
                          <a:spcPct val="90000"/>
                        </a:lnSpc>
                      </a:pPr>
                      <a:r>
                        <a:rPr lang="en-US" sz="1200" b="0" i="0" dirty="0">
                          <a:solidFill>
                            <a:schemeClr val="tx2">
                              <a:lumMod val="25000"/>
                            </a:schemeClr>
                          </a:solidFill>
                          <a:latin typeface="IBM Plex Sans" charset="0"/>
                          <a:ea typeface="IBM Plex Sans" charset="0"/>
                          <a:cs typeface="IBM Plex Sans" charset="0"/>
                        </a:rPr>
                        <a:t>Cloud</a:t>
                      </a:r>
                    </a:p>
                  </a:txBody>
                  <a:tcPr marL="25157"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indent="0" algn="l" defTabSz="1463040" rtl="0" eaLnBrk="1" fontAlgn="auto" latinLnBrk="0" hangingPunct="1">
                        <a:lnSpc>
                          <a:spcPct val="90000"/>
                        </a:lnSpc>
                        <a:spcBef>
                          <a:spcPts val="0"/>
                        </a:spcBef>
                        <a:spcAft>
                          <a:spcPts val="0"/>
                        </a:spcAft>
                        <a:buClrTx/>
                        <a:buSzTx/>
                        <a:buFontTx/>
                        <a:buNone/>
                        <a:tabLst/>
                        <a:defRPr/>
                      </a:pPr>
                      <a:r>
                        <a:rPr lang="en-US" sz="1200" b="1" i="0" dirty="0" err="1">
                          <a:solidFill>
                            <a:schemeClr val="accent1">
                              <a:lumMod val="40000"/>
                              <a:lumOff val="60000"/>
                            </a:schemeClr>
                          </a:solidFill>
                          <a:latin typeface="IBM Plex Sans" charset="0"/>
                          <a:ea typeface="IBM Plex Sans" charset="0"/>
                          <a:cs typeface="IBM Plex Sans" charset="0"/>
                        </a:rPr>
                        <a:t>Blockchain</a:t>
                      </a:r>
                      <a:endParaRPr lang="en-US" sz="1200" b="1" i="0" dirty="0">
                        <a:solidFill>
                          <a:schemeClr val="accent1">
                            <a:lumMod val="40000"/>
                            <a:lumOff val="60000"/>
                          </a:schemeClr>
                        </a:solidFill>
                        <a:latin typeface="IBM Plex Sans" charset="0"/>
                        <a:ea typeface="IBM Plex Sans" charset="0"/>
                        <a:cs typeface="IBM Plex Sans" charset="0"/>
                      </a:endParaRPr>
                    </a:p>
                  </a:txBody>
                  <a:tcPr marL="73152" marR="50314" marT="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lumMod val="50000"/>
                          <a:lumOff val="50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8"/>
                  </a:ext>
                </a:extLst>
              </a:tr>
            </a:tbl>
          </a:graphicData>
        </a:graphic>
      </p:graphicFrame>
      <p:sp>
        <p:nvSpPr>
          <p:cNvPr id="7" name="Oval 6"/>
          <p:cNvSpPr/>
          <p:nvPr/>
        </p:nvSpPr>
        <p:spPr bwMode="auto">
          <a:xfrm>
            <a:off x="521608" y="3749199"/>
            <a:ext cx="182710" cy="18271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3522"/>
            <a:endParaRPr lang="en-US" sz="1998" dirty="0">
              <a:solidFill>
                <a:schemeClr val="accent1"/>
              </a:solidFill>
              <a:latin typeface="Arial Regular" charset="0"/>
            </a:endParaRPr>
          </a:p>
        </p:txBody>
      </p:sp>
      <p:sp>
        <p:nvSpPr>
          <p:cNvPr id="8" name="Oval 7"/>
          <p:cNvSpPr/>
          <p:nvPr/>
        </p:nvSpPr>
        <p:spPr bwMode="auto">
          <a:xfrm>
            <a:off x="514096" y="4201887"/>
            <a:ext cx="182710" cy="18271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3522"/>
            <a:endParaRPr lang="en-US" sz="1998" dirty="0">
              <a:latin typeface="Arial Regular" charset="0"/>
            </a:endParaRPr>
          </a:p>
        </p:txBody>
      </p:sp>
      <p:sp>
        <p:nvSpPr>
          <p:cNvPr id="9" name="Oval 8"/>
          <p:cNvSpPr/>
          <p:nvPr/>
        </p:nvSpPr>
        <p:spPr bwMode="auto">
          <a:xfrm>
            <a:off x="514096" y="4675476"/>
            <a:ext cx="182710" cy="182710"/>
          </a:xfrm>
          <a:prstGeom prst="ellipse">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3522"/>
            <a:endParaRPr lang="en-US" sz="1998" dirty="0">
              <a:latin typeface="Arial Regular" charset="0"/>
            </a:endParaRPr>
          </a:p>
        </p:txBody>
      </p:sp>
      <p:sp>
        <p:nvSpPr>
          <p:cNvPr id="10" name="Oval 9"/>
          <p:cNvSpPr/>
          <p:nvPr/>
        </p:nvSpPr>
        <p:spPr bwMode="auto">
          <a:xfrm>
            <a:off x="513122" y="5133276"/>
            <a:ext cx="182710" cy="182710"/>
          </a:xfrm>
          <a:prstGeom prst="ellipse">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3522"/>
            <a:endParaRPr lang="en-US" sz="1998" dirty="0">
              <a:solidFill>
                <a:schemeClr val="accent5"/>
              </a:solidFill>
              <a:latin typeface="Arial Regular" charset="0"/>
            </a:endParaRPr>
          </a:p>
        </p:txBody>
      </p:sp>
      <p:sp>
        <p:nvSpPr>
          <p:cNvPr id="11" name="Oval 10"/>
          <p:cNvSpPr/>
          <p:nvPr/>
        </p:nvSpPr>
        <p:spPr bwMode="auto">
          <a:xfrm>
            <a:off x="513122" y="5591076"/>
            <a:ext cx="182710" cy="18271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3522"/>
            <a:endParaRPr lang="en-US" sz="1998" dirty="0">
              <a:latin typeface="Arial Regular" charset="0"/>
            </a:endParaRPr>
          </a:p>
        </p:txBody>
      </p:sp>
      <p:sp>
        <p:nvSpPr>
          <p:cNvPr id="12" name="Oval 11"/>
          <p:cNvSpPr/>
          <p:nvPr/>
        </p:nvSpPr>
        <p:spPr bwMode="auto">
          <a:xfrm>
            <a:off x="513122" y="6507906"/>
            <a:ext cx="182710" cy="18271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3522"/>
            <a:endParaRPr lang="en-US" sz="1998" dirty="0">
              <a:latin typeface="Arial Regular" charset="0"/>
            </a:endParaRPr>
          </a:p>
        </p:txBody>
      </p:sp>
      <p:sp>
        <p:nvSpPr>
          <p:cNvPr id="13" name="Oval 12"/>
          <p:cNvSpPr/>
          <p:nvPr/>
        </p:nvSpPr>
        <p:spPr bwMode="auto">
          <a:xfrm>
            <a:off x="513122" y="6995330"/>
            <a:ext cx="182710" cy="18271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3522"/>
            <a:endParaRPr lang="en-US" sz="1998" dirty="0">
              <a:latin typeface="Arial Regular" charset="0"/>
            </a:endParaRPr>
          </a:p>
        </p:txBody>
      </p:sp>
      <p:sp>
        <p:nvSpPr>
          <p:cNvPr id="2" name="Title 1"/>
          <p:cNvSpPr>
            <a:spLocks noGrp="1"/>
          </p:cNvSpPr>
          <p:nvPr>
            <p:ph type="title"/>
          </p:nvPr>
        </p:nvSpPr>
        <p:spPr>
          <a:xfrm>
            <a:off x="457200" y="685800"/>
            <a:ext cx="12344400" cy="1143000"/>
          </a:xfrm>
        </p:spPr>
        <p:txBody>
          <a:bodyPr/>
          <a:lstStyle/>
          <a:p>
            <a:r>
              <a:rPr lang="en-US" dirty="0"/>
              <a:t>Using the entire slide – 1 column</a:t>
            </a:r>
          </a:p>
        </p:txBody>
      </p:sp>
      <p:sp>
        <p:nvSpPr>
          <p:cNvPr id="3" name="Content Placeholder 2"/>
          <p:cNvSpPr>
            <a:spLocks noGrp="1"/>
          </p:cNvSpPr>
          <p:nvPr>
            <p:ph idx="4294967295"/>
          </p:nvPr>
        </p:nvSpPr>
        <p:spPr>
          <a:xfrm>
            <a:off x="457200" y="2057400"/>
            <a:ext cx="6629400" cy="5257800"/>
          </a:xfrm>
        </p:spPr>
        <p:txBody>
          <a:bodyPr/>
          <a:lstStyle/>
          <a:p>
            <a:r>
              <a:rPr lang="en-US" b="1" dirty="0"/>
              <a:t>This area would allow for enough space to place a single-lined header</a:t>
            </a:r>
          </a:p>
        </p:txBody>
      </p:sp>
      <p:sp>
        <p:nvSpPr>
          <p:cNvPr id="5" name="Text Placeholder 4"/>
          <p:cNvSpPr>
            <a:spLocks noGrp="1"/>
          </p:cNvSpPr>
          <p:nvPr>
            <p:ph type="body" sz="quarter" idx="11"/>
          </p:nvPr>
        </p:nvSpPr>
        <p:spPr/>
        <p:txBody>
          <a:bodyPr/>
          <a:lstStyle/>
          <a:p>
            <a:r>
              <a:rPr lang="en-US" dirty="0"/>
              <a:t>Sample layouts</a:t>
            </a:r>
          </a:p>
        </p:txBody>
      </p:sp>
      <p:sp>
        <p:nvSpPr>
          <p:cNvPr id="14" name="Oval 13"/>
          <p:cNvSpPr/>
          <p:nvPr/>
        </p:nvSpPr>
        <p:spPr bwMode="auto">
          <a:xfrm>
            <a:off x="513122" y="6059237"/>
            <a:ext cx="182710" cy="18271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913522"/>
            <a:endParaRPr lang="en-US" sz="1998" dirty="0">
              <a:latin typeface="Arial Regular" charset="0"/>
            </a:endParaRPr>
          </a:p>
        </p:txBody>
      </p:sp>
    </p:spTree>
    <p:extLst>
      <p:ext uri="{BB962C8B-B14F-4D97-AF65-F5344CB8AC3E}">
        <p14:creationId xmlns:p14="http://schemas.microsoft.com/office/powerpoint/2010/main" val="6541284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12344400" cy="1143000"/>
          </a:xfrm>
        </p:spPr>
        <p:txBody>
          <a:bodyPr/>
          <a:lstStyle/>
          <a:p>
            <a:r>
              <a:rPr lang="en-US" dirty="0"/>
              <a:t>Using the two column layout for other content types</a:t>
            </a:r>
          </a:p>
        </p:txBody>
      </p:sp>
      <p:sp>
        <p:nvSpPr>
          <p:cNvPr id="3" name="Content Placeholder 2"/>
          <p:cNvSpPr>
            <a:spLocks noGrp="1"/>
          </p:cNvSpPr>
          <p:nvPr>
            <p:ph idx="4294967295"/>
          </p:nvPr>
        </p:nvSpPr>
        <p:spPr>
          <a:xfrm>
            <a:off x="457200" y="2057400"/>
            <a:ext cx="6629400" cy="5257800"/>
          </a:xfrm>
        </p:spPr>
        <p:txBody>
          <a:bodyPr/>
          <a:lstStyle/>
          <a:p>
            <a:r>
              <a:rPr lang="en-US" b="1" dirty="0"/>
              <a:t>This area would allow enough space to place a </a:t>
            </a:r>
            <a:br>
              <a:rPr lang="en-US" b="1" dirty="0"/>
            </a:br>
            <a:r>
              <a:rPr lang="en-US" b="1" dirty="0"/>
              <a:t>two-lined header where required</a:t>
            </a:r>
          </a:p>
        </p:txBody>
      </p:sp>
      <p:sp>
        <p:nvSpPr>
          <p:cNvPr id="4" name="Content Placeholder 3"/>
          <p:cNvSpPr>
            <a:spLocks noGrp="1"/>
          </p:cNvSpPr>
          <p:nvPr>
            <p:ph idx="4294967295"/>
          </p:nvPr>
        </p:nvSpPr>
        <p:spPr>
          <a:xfrm>
            <a:off x="7315200" y="2057400"/>
            <a:ext cx="6858000" cy="5257800"/>
          </a:xfrm>
        </p:spPr>
        <p:txBody>
          <a:bodyPr/>
          <a:lstStyle/>
          <a:p>
            <a:r>
              <a:rPr lang="en-US" b="1" dirty="0"/>
              <a:t>Main header for table</a:t>
            </a:r>
          </a:p>
        </p:txBody>
      </p:sp>
      <p:sp>
        <p:nvSpPr>
          <p:cNvPr id="5" name="Text Placeholder 4"/>
          <p:cNvSpPr>
            <a:spLocks noGrp="1"/>
          </p:cNvSpPr>
          <p:nvPr>
            <p:ph type="body" sz="quarter" idx="11"/>
          </p:nvPr>
        </p:nvSpPr>
        <p:spPr/>
        <p:txBody>
          <a:bodyPr/>
          <a:lstStyle/>
          <a:p>
            <a:r>
              <a:rPr lang="en-US" dirty="0"/>
              <a:t>Sample layouts</a:t>
            </a:r>
          </a:p>
        </p:txBody>
      </p:sp>
      <p:grpSp>
        <p:nvGrpSpPr>
          <p:cNvPr id="6" name="Group 5"/>
          <p:cNvGrpSpPr/>
          <p:nvPr/>
        </p:nvGrpSpPr>
        <p:grpSpPr>
          <a:xfrm>
            <a:off x="457199" y="3154680"/>
            <a:ext cx="6649957" cy="3666705"/>
            <a:chOff x="317706" y="365760"/>
            <a:chExt cx="13715263" cy="7448893"/>
          </a:xfrm>
          <a:solidFill>
            <a:schemeClr val="bg2">
              <a:lumMod val="85000"/>
            </a:schemeClr>
          </a:solidFill>
        </p:grpSpPr>
        <p:sp>
          <p:nvSpPr>
            <p:cNvPr id="7" name="Oval 6"/>
            <p:cNvSpPr/>
            <p:nvPr/>
          </p:nvSpPr>
          <p:spPr bwMode="auto">
            <a:xfrm>
              <a:off x="3754102" y="3657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 name="Oval 7"/>
            <p:cNvSpPr/>
            <p:nvPr/>
          </p:nvSpPr>
          <p:spPr bwMode="auto">
            <a:xfrm>
              <a:off x="3956243" y="3657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 name="Oval 8"/>
            <p:cNvSpPr/>
            <p:nvPr/>
          </p:nvSpPr>
          <p:spPr bwMode="auto">
            <a:xfrm>
              <a:off x="4966948" y="3657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 name="Oval 9"/>
            <p:cNvSpPr/>
            <p:nvPr/>
          </p:nvSpPr>
          <p:spPr bwMode="auto">
            <a:xfrm>
              <a:off x="5371230" y="3657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 name="Oval 10"/>
            <p:cNvSpPr/>
            <p:nvPr/>
          </p:nvSpPr>
          <p:spPr bwMode="auto">
            <a:xfrm>
              <a:off x="5573371" y="3657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 name="Oval 11"/>
            <p:cNvSpPr/>
            <p:nvPr/>
          </p:nvSpPr>
          <p:spPr bwMode="auto">
            <a:xfrm>
              <a:off x="3349820"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 name="Oval 12"/>
            <p:cNvSpPr/>
            <p:nvPr/>
          </p:nvSpPr>
          <p:spPr bwMode="auto">
            <a:xfrm>
              <a:off x="3551961"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 name="Oval 13"/>
            <p:cNvSpPr/>
            <p:nvPr/>
          </p:nvSpPr>
          <p:spPr bwMode="auto">
            <a:xfrm>
              <a:off x="3754102"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 name="Oval 14"/>
            <p:cNvSpPr/>
            <p:nvPr/>
          </p:nvSpPr>
          <p:spPr bwMode="auto">
            <a:xfrm>
              <a:off x="3956243"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 name="Oval 15"/>
            <p:cNvSpPr/>
            <p:nvPr/>
          </p:nvSpPr>
          <p:spPr bwMode="auto">
            <a:xfrm>
              <a:off x="4158384"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 name="Oval 16"/>
            <p:cNvSpPr/>
            <p:nvPr/>
          </p:nvSpPr>
          <p:spPr bwMode="auto">
            <a:xfrm>
              <a:off x="4562666"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 name="Oval 17"/>
            <p:cNvSpPr/>
            <p:nvPr/>
          </p:nvSpPr>
          <p:spPr bwMode="auto">
            <a:xfrm>
              <a:off x="4966948"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 name="Oval 18"/>
            <p:cNvSpPr/>
            <p:nvPr/>
          </p:nvSpPr>
          <p:spPr bwMode="auto">
            <a:xfrm>
              <a:off x="5169089"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 name="Oval 19"/>
            <p:cNvSpPr/>
            <p:nvPr/>
          </p:nvSpPr>
          <p:spPr bwMode="auto">
            <a:xfrm>
              <a:off x="4764807"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 name="Oval 20"/>
            <p:cNvSpPr/>
            <p:nvPr/>
          </p:nvSpPr>
          <p:spPr bwMode="auto">
            <a:xfrm>
              <a:off x="5371230"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 name="Oval 21"/>
            <p:cNvSpPr/>
            <p:nvPr/>
          </p:nvSpPr>
          <p:spPr bwMode="auto">
            <a:xfrm>
              <a:off x="5573371"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 name="Oval 22"/>
            <p:cNvSpPr/>
            <p:nvPr/>
          </p:nvSpPr>
          <p:spPr bwMode="auto">
            <a:xfrm>
              <a:off x="5775512"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 name="Oval 23"/>
            <p:cNvSpPr/>
            <p:nvPr/>
          </p:nvSpPr>
          <p:spPr bwMode="auto">
            <a:xfrm>
              <a:off x="5977652"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 name="Oval 24"/>
            <p:cNvSpPr/>
            <p:nvPr/>
          </p:nvSpPr>
          <p:spPr bwMode="auto">
            <a:xfrm>
              <a:off x="6179793" y="5679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 name="Oval 25"/>
            <p:cNvSpPr/>
            <p:nvPr/>
          </p:nvSpPr>
          <p:spPr bwMode="auto">
            <a:xfrm>
              <a:off x="3147679"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 name="Oval 26"/>
            <p:cNvSpPr/>
            <p:nvPr/>
          </p:nvSpPr>
          <p:spPr bwMode="auto">
            <a:xfrm>
              <a:off x="2743398"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 name="Oval 27"/>
            <p:cNvSpPr/>
            <p:nvPr/>
          </p:nvSpPr>
          <p:spPr bwMode="auto">
            <a:xfrm>
              <a:off x="3349820"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 name="Oval 28"/>
            <p:cNvSpPr/>
            <p:nvPr/>
          </p:nvSpPr>
          <p:spPr bwMode="auto">
            <a:xfrm>
              <a:off x="3551961"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 name="Oval 29"/>
            <p:cNvSpPr/>
            <p:nvPr/>
          </p:nvSpPr>
          <p:spPr bwMode="auto">
            <a:xfrm>
              <a:off x="4360525"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 name="Oval 30"/>
            <p:cNvSpPr/>
            <p:nvPr/>
          </p:nvSpPr>
          <p:spPr bwMode="auto">
            <a:xfrm>
              <a:off x="4562666"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 name="Oval 31"/>
            <p:cNvSpPr/>
            <p:nvPr/>
          </p:nvSpPr>
          <p:spPr bwMode="auto">
            <a:xfrm>
              <a:off x="4966948"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 name="Oval 32"/>
            <p:cNvSpPr/>
            <p:nvPr/>
          </p:nvSpPr>
          <p:spPr bwMode="auto">
            <a:xfrm>
              <a:off x="5169089"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 name="Oval 33"/>
            <p:cNvSpPr/>
            <p:nvPr/>
          </p:nvSpPr>
          <p:spPr bwMode="auto">
            <a:xfrm>
              <a:off x="4764807"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 name="Oval 34"/>
            <p:cNvSpPr/>
            <p:nvPr/>
          </p:nvSpPr>
          <p:spPr bwMode="auto">
            <a:xfrm>
              <a:off x="5371230"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 name="Oval 35"/>
            <p:cNvSpPr/>
            <p:nvPr/>
          </p:nvSpPr>
          <p:spPr bwMode="auto">
            <a:xfrm>
              <a:off x="5573371"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 name="Oval 36"/>
            <p:cNvSpPr/>
            <p:nvPr/>
          </p:nvSpPr>
          <p:spPr bwMode="auto">
            <a:xfrm>
              <a:off x="5775512"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 name="Oval 37"/>
            <p:cNvSpPr/>
            <p:nvPr/>
          </p:nvSpPr>
          <p:spPr bwMode="auto">
            <a:xfrm>
              <a:off x="7190498"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 name="Oval 38"/>
            <p:cNvSpPr/>
            <p:nvPr/>
          </p:nvSpPr>
          <p:spPr bwMode="auto">
            <a:xfrm>
              <a:off x="7392639"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 name="Oval 39"/>
            <p:cNvSpPr/>
            <p:nvPr/>
          </p:nvSpPr>
          <p:spPr bwMode="auto">
            <a:xfrm>
              <a:off x="10424753" y="7700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 name="Oval 40"/>
            <p:cNvSpPr/>
            <p:nvPr/>
          </p:nvSpPr>
          <p:spPr bwMode="auto">
            <a:xfrm>
              <a:off x="2339116"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 name="Oval 41"/>
            <p:cNvSpPr/>
            <p:nvPr/>
          </p:nvSpPr>
          <p:spPr bwMode="auto">
            <a:xfrm>
              <a:off x="2541257"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 name="Oval 42"/>
            <p:cNvSpPr/>
            <p:nvPr/>
          </p:nvSpPr>
          <p:spPr bwMode="auto">
            <a:xfrm>
              <a:off x="2945539"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 name="Oval 43"/>
            <p:cNvSpPr/>
            <p:nvPr/>
          </p:nvSpPr>
          <p:spPr bwMode="auto">
            <a:xfrm>
              <a:off x="3349820"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 name="Oval 44"/>
            <p:cNvSpPr/>
            <p:nvPr/>
          </p:nvSpPr>
          <p:spPr bwMode="auto">
            <a:xfrm>
              <a:off x="3551961"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 name="Oval 45"/>
            <p:cNvSpPr/>
            <p:nvPr/>
          </p:nvSpPr>
          <p:spPr bwMode="auto">
            <a:xfrm>
              <a:off x="4158384"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 name="Oval 46"/>
            <p:cNvSpPr/>
            <p:nvPr/>
          </p:nvSpPr>
          <p:spPr bwMode="auto">
            <a:xfrm>
              <a:off x="4360525"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 name="Oval 47"/>
            <p:cNvSpPr/>
            <p:nvPr/>
          </p:nvSpPr>
          <p:spPr bwMode="auto">
            <a:xfrm>
              <a:off x="4562666"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 name="Oval 48"/>
            <p:cNvSpPr/>
            <p:nvPr/>
          </p:nvSpPr>
          <p:spPr bwMode="auto">
            <a:xfrm>
              <a:off x="4966948"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 name="Oval 49"/>
            <p:cNvSpPr/>
            <p:nvPr/>
          </p:nvSpPr>
          <p:spPr bwMode="auto">
            <a:xfrm>
              <a:off x="5169089"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 name="Oval 50"/>
            <p:cNvSpPr/>
            <p:nvPr/>
          </p:nvSpPr>
          <p:spPr bwMode="auto">
            <a:xfrm>
              <a:off x="4764807"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 name="Oval 51"/>
            <p:cNvSpPr/>
            <p:nvPr/>
          </p:nvSpPr>
          <p:spPr bwMode="auto">
            <a:xfrm>
              <a:off x="5371230"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 name="Oval 52"/>
            <p:cNvSpPr/>
            <p:nvPr/>
          </p:nvSpPr>
          <p:spPr bwMode="auto">
            <a:xfrm>
              <a:off x="5573371"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 name="Oval 53"/>
            <p:cNvSpPr/>
            <p:nvPr/>
          </p:nvSpPr>
          <p:spPr bwMode="auto">
            <a:xfrm>
              <a:off x="5775512"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 name="Oval 54"/>
            <p:cNvSpPr/>
            <p:nvPr/>
          </p:nvSpPr>
          <p:spPr bwMode="auto">
            <a:xfrm>
              <a:off x="5977652"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 name="Oval 55"/>
            <p:cNvSpPr/>
            <p:nvPr/>
          </p:nvSpPr>
          <p:spPr bwMode="auto">
            <a:xfrm>
              <a:off x="9009766"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 name="Oval 56"/>
            <p:cNvSpPr/>
            <p:nvPr/>
          </p:nvSpPr>
          <p:spPr bwMode="auto">
            <a:xfrm>
              <a:off x="10829035" y="9721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 name="Oval 57"/>
            <p:cNvSpPr/>
            <p:nvPr/>
          </p:nvSpPr>
          <p:spPr bwMode="auto">
            <a:xfrm>
              <a:off x="1934834"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 name="Oval 58"/>
            <p:cNvSpPr/>
            <p:nvPr/>
          </p:nvSpPr>
          <p:spPr bwMode="auto">
            <a:xfrm>
              <a:off x="2136975"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 name="Oval 59"/>
            <p:cNvSpPr/>
            <p:nvPr/>
          </p:nvSpPr>
          <p:spPr bwMode="auto">
            <a:xfrm>
              <a:off x="2339116"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 name="Oval 60"/>
            <p:cNvSpPr/>
            <p:nvPr/>
          </p:nvSpPr>
          <p:spPr bwMode="auto">
            <a:xfrm>
              <a:off x="2743398"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 name="Oval 61"/>
            <p:cNvSpPr/>
            <p:nvPr/>
          </p:nvSpPr>
          <p:spPr bwMode="auto">
            <a:xfrm>
              <a:off x="4562666"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 name="Oval 62"/>
            <p:cNvSpPr/>
            <p:nvPr/>
          </p:nvSpPr>
          <p:spPr bwMode="auto">
            <a:xfrm>
              <a:off x="4966948"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 name="Oval 63"/>
            <p:cNvSpPr/>
            <p:nvPr/>
          </p:nvSpPr>
          <p:spPr bwMode="auto">
            <a:xfrm>
              <a:off x="5169089"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 name="Oval 64"/>
            <p:cNvSpPr/>
            <p:nvPr/>
          </p:nvSpPr>
          <p:spPr bwMode="auto">
            <a:xfrm>
              <a:off x="4764807"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 name="Oval 65"/>
            <p:cNvSpPr/>
            <p:nvPr/>
          </p:nvSpPr>
          <p:spPr bwMode="auto">
            <a:xfrm>
              <a:off x="5371230"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 name="Oval 66"/>
            <p:cNvSpPr/>
            <p:nvPr/>
          </p:nvSpPr>
          <p:spPr bwMode="auto">
            <a:xfrm>
              <a:off x="5573371"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 name="Oval 67"/>
            <p:cNvSpPr/>
            <p:nvPr/>
          </p:nvSpPr>
          <p:spPr bwMode="auto">
            <a:xfrm>
              <a:off x="5775512"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 name="Oval 68"/>
            <p:cNvSpPr/>
            <p:nvPr/>
          </p:nvSpPr>
          <p:spPr bwMode="auto">
            <a:xfrm>
              <a:off x="8807625"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 name="Oval 69"/>
            <p:cNvSpPr/>
            <p:nvPr/>
          </p:nvSpPr>
          <p:spPr bwMode="auto">
            <a:xfrm>
              <a:off x="10222612"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 name="Oval 70"/>
            <p:cNvSpPr/>
            <p:nvPr/>
          </p:nvSpPr>
          <p:spPr bwMode="auto">
            <a:xfrm>
              <a:off x="10424753"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 name="Oval 71"/>
            <p:cNvSpPr/>
            <p:nvPr/>
          </p:nvSpPr>
          <p:spPr bwMode="auto">
            <a:xfrm>
              <a:off x="10626894"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 name="Oval 72"/>
            <p:cNvSpPr/>
            <p:nvPr/>
          </p:nvSpPr>
          <p:spPr bwMode="auto">
            <a:xfrm>
              <a:off x="10829035" y="117432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 name="Oval 73"/>
            <p:cNvSpPr/>
            <p:nvPr/>
          </p:nvSpPr>
          <p:spPr bwMode="auto">
            <a:xfrm>
              <a:off x="2136975"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 name="Oval 74"/>
            <p:cNvSpPr/>
            <p:nvPr/>
          </p:nvSpPr>
          <p:spPr bwMode="auto">
            <a:xfrm>
              <a:off x="2541257"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 name="Oval 75"/>
            <p:cNvSpPr/>
            <p:nvPr/>
          </p:nvSpPr>
          <p:spPr bwMode="auto">
            <a:xfrm>
              <a:off x="2945539"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 name="Oval 76"/>
            <p:cNvSpPr/>
            <p:nvPr/>
          </p:nvSpPr>
          <p:spPr bwMode="auto">
            <a:xfrm>
              <a:off x="3349820"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 name="Oval 77"/>
            <p:cNvSpPr/>
            <p:nvPr/>
          </p:nvSpPr>
          <p:spPr bwMode="auto">
            <a:xfrm>
              <a:off x="3551961"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 name="Oval 78"/>
            <p:cNvSpPr/>
            <p:nvPr/>
          </p:nvSpPr>
          <p:spPr bwMode="auto">
            <a:xfrm>
              <a:off x="3754102"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 name="Oval 79"/>
            <p:cNvSpPr/>
            <p:nvPr/>
          </p:nvSpPr>
          <p:spPr bwMode="auto">
            <a:xfrm>
              <a:off x="4966948"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 name="Oval 80"/>
            <p:cNvSpPr/>
            <p:nvPr/>
          </p:nvSpPr>
          <p:spPr bwMode="auto">
            <a:xfrm>
              <a:off x="5169089"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 name="Oval 81"/>
            <p:cNvSpPr/>
            <p:nvPr/>
          </p:nvSpPr>
          <p:spPr bwMode="auto">
            <a:xfrm>
              <a:off x="4764807"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3" name="Oval 82"/>
            <p:cNvSpPr/>
            <p:nvPr/>
          </p:nvSpPr>
          <p:spPr bwMode="auto">
            <a:xfrm>
              <a:off x="5371230"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4" name="Oval 83"/>
            <p:cNvSpPr/>
            <p:nvPr/>
          </p:nvSpPr>
          <p:spPr bwMode="auto">
            <a:xfrm>
              <a:off x="5573371"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5" name="Oval 84"/>
            <p:cNvSpPr/>
            <p:nvPr/>
          </p:nvSpPr>
          <p:spPr bwMode="auto">
            <a:xfrm>
              <a:off x="5775512"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6" name="Oval 85"/>
            <p:cNvSpPr/>
            <p:nvPr/>
          </p:nvSpPr>
          <p:spPr bwMode="auto">
            <a:xfrm>
              <a:off x="8807625"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7" name="Oval 86"/>
            <p:cNvSpPr/>
            <p:nvPr/>
          </p:nvSpPr>
          <p:spPr bwMode="auto">
            <a:xfrm>
              <a:off x="9414048"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8" name="Oval 87"/>
            <p:cNvSpPr/>
            <p:nvPr/>
          </p:nvSpPr>
          <p:spPr bwMode="auto">
            <a:xfrm>
              <a:off x="9616189"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9" name="Oval 88"/>
            <p:cNvSpPr/>
            <p:nvPr/>
          </p:nvSpPr>
          <p:spPr bwMode="auto">
            <a:xfrm>
              <a:off x="9818330"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0" name="Oval 89"/>
            <p:cNvSpPr/>
            <p:nvPr/>
          </p:nvSpPr>
          <p:spPr bwMode="auto">
            <a:xfrm>
              <a:off x="10020471"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1" name="Oval 90"/>
            <p:cNvSpPr/>
            <p:nvPr/>
          </p:nvSpPr>
          <p:spPr bwMode="auto">
            <a:xfrm>
              <a:off x="10222612"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2" name="Oval 91"/>
            <p:cNvSpPr/>
            <p:nvPr/>
          </p:nvSpPr>
          <p:spPr bwMode="auto">
            <a:xfrm>
              <a:off x="10424753"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3" name="Oval 92"/>
            <p:cNvSpPr/>
            <p:nvPr/>
          </p:nvSpPr>
          <p:spPr bwMode="auto">
            <a:xfrm>
              <a:off x="10626894"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4" name="Oval 93"/>
            <p:cNvSpPr/>
            <p:nvPr/>
          </p:nvSpPr>
          <p:spPr bwMode="auto">
            <a:xfrm>
              <a:off x="11031176"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5" name="Oval 94"/>
            <p:cNvSpPr/>
            <p:nvPr/>
          </p:nvSpPr>
          <p:spPr bwMode="auto">
            <a:xfrm>
              <a:off x="11233316"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6" name="Oval 95"/>
            <p:cNvSpPr/>
            <p:nvPr/>
          </p:nvSpPr>
          <p:spPr bwMode="auto">
            <a:xfrm>
              <a:off x="10829035"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7" name="Oval 96"/>
            <p:cNvSpPr/>
            <p:nvPr/>
          </p:nvSpPr>
          <p:spPr bwMode="auto">
            <a:xfrm>
              <a:off x="11435457"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8" name="Oval 97"/>
            <p:cNvSpPr/>
            <p:nvPr/>
          </p:nvSpPr>
          <p:spPr bwMode="auto">
            <a:xfrm>
              <a:off x="11637598"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99" name="Oval 98"/>
            <p:cNvSpPr/>
            <p:nvPr/>
          </p:nvSpPr>
          <p:spPr bwMode="auto">
            <a:xfrm>
              <a:off x="12244021"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0" name="Oval 99"/>
            <p:cNvSpPr/>
            <p:nvPr/>
          </p:nvSpPr>
          <p:spPr bwMode="auto">
            <a:xfrm>
              <a:off x="12446162" y="137646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1" name="Oval 100"/>
            <p:cNvSpPr/>
            <p:nvPr/>
          </p:nvSpPr>
          <p:spPr bwMode="auto">
            <a:xfrm>
              <a:off x="519847"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2" name="Oval 101"/>
            <p:cNvSpPr/>
            <p:nvPr/>
          </p:nvSpPr>
          <p:spPr bwMode="auto">
            <a:xfrm>
              <a:off x="721988"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3" name="Oval 102"/>
            <p:cNvSpPr/>
            <p:nvPr/>
          </p:nvSpPr>
          <p:spPr bwMode="auto">
            <a:xfrm>
              <a:off x="924129"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4" name="Oval 103"/>
            <p:cNvSpPr/>
            <p:nvPr/>
          </p:nvSpPr>
          <p:spPr bwMode="auto">
            <a:xfrm>
              <a:off x="1126270"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5" name="Oval 104"/>
            <p:cNvSpPr/>
            <p:nvPr/>
          </p:nvSpPr>
          <p:spPr bwMode="auto">
            <a:xfrm>
              <a:off x="1328411"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6" name="Oval 105"/>
            <p:cNvSpPr/>
            <p:nvPr/>
          </p:nvSpPr>
          <p:spPr bwMode="auto">
            <a:xfrm>
              <a:off x="1530552"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7" name="Oval 106"/>
            <p:cNvSpPr/>
            <p:nvPr/>
          </p:nvSpPr>
          <p:spPr bwMode="auto">
            <a:xfrm>
              <a:off x="1732693"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8" name="Oval 107"/>
            <p:cNvSpPr/>
            <p:nvPr/>
          </p:nvSpPr>
          <p:spPr bwMode="auto">
            <a:xfrm>
              <a:off x="1934834"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09" name="Oval 108"/>
            <p:cNvSpPr/>
            <p:nvPr/>
          </p:nvSpPr>
          <p:spPr bwMode="auto">
            <a:xfrm>
              <a:off x="2136975"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0" name="Oval 109"/>
            <p:cNvSpPr/>
            <p:nvPr/>
          </p:nvSpPr>
          <p:spPr bwMode="auto">
            <a:xfrm>
              <a:off x="2339116"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1" name="Oval 110"/>
            <p:cNvSpPr/>
            <p:nvPr/>
          </p:nvSpPr>
          <p:spPr bwMode="auto">
            <a:xfrm>
              <a:off x="2541257"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2" name="Oval 111"/>
            <p:cNvSpPr/>
            <p:nvPr/>
          </p:nvSpPr>
          <p:spPr bwMode="auto">
            <a:xfrm>
              <a:off x="2945539"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3" name="Oval 112"/>
            <p:cNvSpPr/>
            <p:nvPr/>
          </p:nvSpPr>
          <p:spPr bwMode="auto">
            <a:xfrm>
              <a:off x="3147679"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4" name="Oval 113"/>
            <p:cNvSpPr/>
            <p:nvPr/>
          </p:nvSpPr>
          <p:spPr bwMode="auto">
            <a:xfrm>
              <a:off x="3551961"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5" name="Oval 114"/>
            <p:cNvSpPr/>
            <p:nvPr/>
          </p:nvSpPr>
          <p:spPr bwMode="auto">
            <a:xfrm>
              <a:off x="3754102"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6" name="Oval 115"/>
            <p:cNvSpPr/>
            <p:nvPr/>
          </p:nvSpPr>
          <p:spPr bwMode="auto">
            <a:xfrm>
              <a:off x="3956243"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7" name="Oval 116"/>
            <p:cNvSpPr/>
            <p:nvPr/>
          </p:nvSpPr>
          <p:spPr bwMode="auto">
            <a:xfrm>
              <a:off x="4966948"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8" name="Oval 117"/>
            <p:cNvSpPr/>
            <p:nvPr/>
          </p:nvSpPr>
          <p:spPr bwMode="auto">
            <a:xfrm>
              <a:off x="5169089"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19" name="Oval 118"/>
            <p:cNvSpPr/>
            <p:nvPr/>
          </p:nvSpPr>
          <p:spPr bwMode="auto">
            <a:xfrm>
              <a:off x="4764807"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0" name="Oval 119"/>
            <p:cNvSpPr/>
            <p:nvPr/>
          </p:nvSpPr>
          <p:spPr bwMode="auto">
            <a:xfrm>
              <a:off x="5371230"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1" name="Oval 120"/>
            <p:cNvSpPr/>
            <p:nvPr/>
          </p:nvSpPr>
          <p:spPr bwMode="auto">
            <a:xfrm>
              <a:off x="5573371"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2" name="Oval 121"/>
            <p:cNvSpPr/>
            <p:nvPr/>
          </p:nvSpPr>
          <p:spPr bwMode="auto">
            <a:xfrm>
              <a:off x="7796921"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3" name="Oval 122"/>
            <p:cNvSpPr/>
            <p:nvPr/>
          </p:nvSpPr>
          <p:spPr bwMode="auto">
            <a:xfrm>
              <a:off x="7999062"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4" name="Oval 123"/>
            <p:cNvSpPr/>
            <p:nvPr/>
          </p:nvSpPr>
          <p:spPr bwMode="auto">
            <a:xfrm>
              <a:off x="7594780"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5" name="Oval 124"/>
            <p:cNvSpPr/>
            <p:nvPr/>
          </p:nvSpPr>
          <p:spPr bwMode="auto">
            <a:xfrm>
              <a:off x="8403343"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6" name="Oval 125"/>
            <p:cNvSpPr/>
            <p:nvPr/>
          </p:nvSpPr>
          <p:spPr bwMode="auto">
            <a:xfrm>
              <a:off x="9211907"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7" name="Oval 126"/>
            <p:cNvSpPr/>
            <p:nvPr/>
          </p:nvSpPr>
          <p:spPr bwMode="auto">
            <a:xfrm>
              <a:off x="9414048"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8" name="Oval 127"/>
            <p:cNvSpPr/>
            <p:nvPr/>
          </p:nvSpPr>
          <p:spPr bwMode="auto">
            <a:xfrm>
              <a:off x="9616189"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29" name="Oval 128"/>
            <p:cNvSpPr/>
            <p:nvPr/>
          </p:nvSpPr>
          <p:spPr bwMode="auto">
            <a:xfrm>
              <a:off x="9818330"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0" name="Oval 129"/>
            <p:cNvSpPr/>
            <p:nvPr/>
          </p:nvSpPr>
          <p:spPr bwMode="auto">
            <a:xfrm>
              <a:off x="10020471"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1" name="Oval 130"/>
            <p:cNvSpPr/>
            <p:nvPr/>
          </p:nvSpPr>
          <p:spPr bwMode="auto">
            <a:xfrm>
              <a:off x="10222612"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2" name="Oval 131"/>
            <p:cNvSpPr/>
            <p:nvPr/>
          </p:nvSpPr>
          <p:spPr bwMode="auto">
            <a:xfrm>
              <a:off x="10424753"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3" name="Oval 132"/>
            <p:cNvSpPr/>
            <p:nvPr/>
          </p:nvSpPr>
          <p:spPr bwMode="auto">
            <a:xfrm>
              <a:off x="10626894"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4" name="Oval 133"/>
            <p:cNvSpPr/>
            <p:nvPr/>
          </p:nvSpPr>
          <p:spPr bwMode="auto">
            <a:xfrm>
              <a:off x="11031176"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5" name="Oval 134"/>
            <p:cNvSpPr/>
            <p:nvPr/>
          </p:nvSpPr>
          <p:spPr bwMode="auto">
            <a:xfrm>
              <a:off x="11233316"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6" name="Oval 135"/>
            <p:cNvSpPr/>
            <p:nvPr/>
          </p:nvSpPr>
          <p:spPr bwMode="auto">
            <a:xfrm>
              <a:off x="10829035"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7" name="Oval 136"/>
            <p:cNvSpPr/>
            <p:nvPr/>
          </p:nvSpPr>
          <p:spPr bwMode="auto">
            <a:xfrm>
              <a:off x="11435457"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8" name="Oval 137"/>
            <p:cNvSpPr/>
            <p:nvPr/>
          </p:nvSpPr>
          <p:spPr bwMode="auto">
            <a:xfrm>
              <a:off x="11637598"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39" name="Oval 138"/>
            <p:cNvSpPr/>
            <p:nvPr/>
          </p:nvSpPr>
          <p:spPr bwMode="auto">
            <a:xfrm>
              <a:off x="11839739"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0" name="Oval 139"/>
            <p:cNvSpPr/>
            <p:nvPr/>
          </p:nvSpPr>
          <p:spPr bwMode="auto">
            <a:xfrm>
              <a:off x="12041880"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1" name="Oval 140"/>
            <p:cNvSpPr/>
            <p:nvPr/>
          </p:nvSpPr>
          <p:spPr bwMode="auto">
            <a:xfrm>
              <a:off x="12244021"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2" name="Oval 141"/>
            <p:cNvSpPr/>
            <p:nvPr/>
          </p:nvSpPr>
          <p:spPr bwMode="auto">
            <a:xfrm>
              <a:off x="12446162"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3" name="Oval 142"/>
            <p:cNvSpPr/>
            <p:nvPr/>
          </p:nvSpPr>
          <p:spPr bwMode="auto">
            <a:xfrm>
              <a:off x="12648303"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4" name="Oval 143"/>
            <p:cNvSpPr/>
            <p:nvPr/>
          </p:nvSpPr>
          <p:spPr bwMode="auto">
            <a:xfrm>
              <a:off x="13052585"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5" name="Oval 144"/>
            <p:cNvSpPr/>
            <p:nvPr/>
          </p:nvSpPr>
          <p:spPr bwMode="auto">
            <a:xfrm>
              <a:off x="13254726"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6" name="Oval 145"/>
            <p:cNvSpPr/>
            <p:nvPr/>
          </p:nvSpPr>
          <p:spPr bwMode="auto">
            <a:xfrm>
              <a:off x="12850444"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7" name="Oval 146"/>
            <p:cNvSpPr/>
            <p:nvPr/>
          </p:nvSpPr>
          <p:spPr bwMode="auto">
            <a:xfrm>
              <a:off x="13456867"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8" name="Oval 147"/>
            <p:cNvSpPr/>
            <p:nvPr/>
          </p:nvSpPr>
          <p:spPr bwMode="auto">
            <a:xfrm>
              <a:off x="13659008" y="15786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49" name="Oval 148"/>
            <p:cNvSpPr/>
            <p:nvPr/>
          </p:nvSpPr>
          <p:spPr bwMode="auto">
            <a:xfrm>
              <a:off x="317706"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0" name="Oval 149"/>
            <p:cNvSpPr/>
            <p:nvPr/>
          </p:nvSpPr>
          <p:spPr bwMode="auto">
            <a:xfrm>
              <a:off x="519847"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1" name="Oval 150"/>
            <p:cNvSpPr/>
            <p:nvPr/>
          </p:nvSpPr>
          <p:spPr bwMode="auto">
            <a:xfrm>
              <a:off x="721988"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2" name="Oval 151"/>
            <p:cNvSpPr/>
            <p:nvPr/>
          </p:nvSpPr>
          <p:spPr bwMode="auto">
            <a:xfrm>
              <a:off x="924129"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3" name="Oval 152"/>
            <p:cNvSpPr/>
            <p:nvPr/>
          </p:nvSpPr>
          <p:spPr bwMode="auto">
            <a:xfrm>
              <a:off x="1126270"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4" name="Oval 153"/>
            <p:cNvSpPr/>
            <p:nvPr/>
          </p:nvSpPr>
          <p:spPr bwMode="auto">
            <a:xfrm>
              <a:off x="1328411"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5" name="Oval 154"/>
            <p:cNvSpPr/>
            <p:nvPr/>
          </p:nvSpPr>
          <p:spPr bwMode="auto">
            <a:xfrm>
              <a:off x="1530552"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6" name="Oval 155"/>
            <p:cNvSpPr/>
            <p:nvPr/>
          </p:nvSpPr>
          <p:spPr bwMode="auto">
            <a:xfrm>
              <a:off x="1732693"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7" name="Oval 156"/>
            <p:cNvSpPr/>
            <p:nvPr/>
          </p:nvSpPr>
          <p:spPr bwMode="auto">
            <a:xfrm>
              <a:off x="1934834"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8" name="Oval 157"/>
            <p:cNvSpPr/>
            <p:nvPr/>
          </p:nvSpPr>
          <p:spPr bwMode="auto">
            <a:xfrm>
              <a:off x="2136975"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59" name="Oval 158"/>
            <p:cNvSpPr/>
            <p:nvPr/>
          </p:nvSpPr>
          <p:spPr bwMode="auto">
            <a:xfrm>
              <a:off x="2339116"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0" name="Oval 159"/>
            <p:cNvSpPr/>
            <p:nvPr/>
          </p:nvSpPr>
          <p:spPr bwMode="auto">
            <a:xfrm>
              <a:off x="2541257"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1" name="Oval 160"/>
            <p:cNvSpPr/>
            <p:nvPr/>
          </p:nvSpPr>
          <p:spPr bwMode="auto">
            <a:xfrm>
              <a:off x="2945539"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2" name="Oval 161"/>
            <p:cNvSpPr/>
            <p:nvPr/>
          </p:nvSpPr>
          <p:spPr bwMode="auto">
            <a:xfrm>
              <a:off x="3147679"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3" name="Oval 162"/>
            <p:cNvSpPr/>
            <p:nvPr/>
          </p:nvSpPr>
          <p:spPr bwMode="auto">
            <a:xfrm>
              <a:off x="2743398"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4" name="Oval 163"/>
            <p:cNvSpPr/>
            <p:nvPr/>
          </p:nvSpPr>
          <p:spPr bwMode="auto">
            <a:xfrm>
              <a:off x="3349820"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5" name="Oval 164"/>
            <p:cNvSpPr/>
            <p:nvPr/>
          </p:nvSpPr>
          <p:spPr bwMode="auto">
            <a:xfrm>
              <a:off x="3956243"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6" name="Oval 165"/>
            <p:cNvSpPr/>
            <p:nvPr/>
          </p:nvSpPr>
          <p:spPr bwMode="auto">
            <a:xfrm>
              <a:off x="4966948"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7" name="Oval 166"/>
            <p:cNvSpPr/>
            <p:nvPr/>
          </p:nvSpPr>
          <p:spPr bwMode="auto">
            <a:xfrm>
              <a:off x="5169089"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8" name="Oval 167"/>
            <p:cNvSpPr/>
            <p:nvPr/>
          </p:nvSpPr>
          <p:spPr bwMode="auto">
            <a:xfrm>
              <a:off x="4764807"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69" name="Oval 168"/>
            <p:cNvSpPr/>
            <p:nvPr/>
          </p:nvSpPr>
          <p:spPr bwMode="auto">
            <a:xfrm>
              <a:off x="7392639"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0" name="Oval 169"/>
            <p:cNvSpPr/>
            <p:nvPr/>
          </p:nvSpPr>
          <p:spPr bwMode="auto">
            <a:xfrm>
              <a:off x="7796921"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1" name="Oval 170"/>
            <p:cNvSpPr/>
            <p:nvPr/>
          </p:nvSpPr>
          <p:spPr bwMode="auto">
            <a:xfrm>
              <a:off x="7999062"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2" name="Oval 171"/>
            <p:cNvSpPr/>
            <p:nvPr/>
          </p:nvSpPr>
          <p:spPr bwMode="auto">
            <a:xfrm>
              <a:off x="7594780"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3" name="Oval 172"/>
            <p:cNvSpPr/>
            <p:nvPr/>
          </p:nvSpPr>
          <p:spPr bwMode="auto">
            <a:xfrm>
              <a:off x="8403343"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4" name="Oval 173"/>
            <p:cNvSpPr/>
            <p:nvPr/>
          </p:nvSpPr>
          <p:spPr bwMode="auto">
            <a:xfrm>
              <a:off x="8605484"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5" name="Oval 174"/>
            <p:cNvSpPr/>
            <p:nvPr/>
          </p:nvSpPr>
          <p:spPr bwMode="auto">
            <a:xfrm>
              <a:off x="8807625"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6" name="Oval 175"/>
            <p:cNvSpPr/>
            <p:nvPr/>
          </p:nvSpPr>
          <p:spPr bwMode="auto">
            <a:xfrm>
              <a:off x="9009766"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7" name="Oval 176"/>
            <p:cNvSpPr/>
            <p:nvPr/>
          </p:nvSpPr>
          <p:spPr bwMode="auto">
            <a:xfrm>
              <a:off x="9211907"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8" name="Oval 177"/>
            <p:cNvSpPr/>
            <p:nvPr/>
          </p:nvSpPr>
          <p:spPr bwMode="auto">
            <a:xfrm>
              <a:off x="9414048"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79" name="Oval 178"/>
            <p:cNvSpPr/>
            <p:nvPr/>
          </p:nvSpPr>
          <p:spPr bwMode="auto">
            <a:xfrm>
              <a:off x="9616189"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0" name="Oval 179"/>
            <p:cNvSpPr/>
            <p:nvPr/>
          </p:nvSpPr>
          <p:spPr bwMode="auto">
            <a:xfrm>
              <a:off x="9818330"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1" name="Oval 180"/>
            <p:cNvSpPr/>
            <p:nvPr/>
          </p:nvSpPr>
          <p:spPr bwMode="auto">
            <a:xfrm>
              <a:off x="10020471"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2" name="Oval 181"/>
            <p:cNvSpPr/>
            <p:nvPr/>
          </p:nvSpPr>
          <p:spPr bwMode="auto">
            <a:xfrm>
              <a:off x="10222612"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3" name="Oval 182"/>
            <p:cNvSpPr/>
            <p:nvPr/>
          </p:nvSpPr>
          <p:spPr bwMode="auto">
            <a:xfrm>
              <a:off x="10424753"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4" name="Oval 183"/>
            <p:cNvSpPr/>
            <p:nvPr/>
          </p:nvSpPr>
          <p:spPr bwMode="auto">
            <a:xfrm>
              <a:off x="10626894"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5" name="Oval 184"/>
            <p:cNvSpPr/>
            <p:nvPr/>
          </p:nvSpPr>
          <p:spPr bwMode="auto">
            <a:xfrm>
              <a:off x="11031176"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6" name="Oval 185"/>
            <p:cNvSpPr/>
            <p:nvPr/>
          </p:nvSpPr>
          <p:spPr bwMode="auto">
            <a:xfrm>
              <a:off x="11233316"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7" name="Oval 186"/>
            <p:cNvSpPr/>
            <p:nvPr/>
          </p:nvSpPr>
          <p:spPr bwMode="auto">
            <a:xfrm>
              <a:off x="10829035"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8" name="Oval 187"/>
            <p:cNvSpPr/>
            <p:nvPr/>
          </p:nvSpPr>
          <p:spPr bwMode="auto">
            <a:xfrm>
              <a:off x="11435457"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89" name="Oval 188"/>
            <p:cNvSpPr/>
            <p:nvPr/>
          </p:nvSpPr>
          <p:spPr bwMode="auto">
            <a:xfrm>
              <a:off x="11637598"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0" name="Oval 189"/>
            <p:cNvSpPr/>
            <p:nvPr/>
          </p:nvSpPr>
          <p:spPr bwMode="auto">
            <a:xfrm>
              <a:off x="11839739"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1" name="Oval 190"/>
            <p:cNvSpPr/>
            <p:nvPr/>
          </p:nvSpPr>
          <p:spPr bwMode="auto">
            <a:xfrm>
              <a:off x="12041880"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2" name="Oval 191"/>
            <p:cNvSpPr/>
            <p:nvPr/>
          </p:nvSpPr>
          <p:spPr bwMode="auto">
            <a:xfrm>
              <a:off x="12244021"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3" name="Oval 192"/>
            <p:cNvSpPr/>
            <p:nvPr/>
          </p:nvSpPr>
          <p:spPr bwMode="auto">
            <a:xfrm>
              <a:off x="12446162"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4" name="Oval 193"/>
            <p:cNvSpPr/>
            <p:nvPr/>
          </p:nvSpPr>
          <p:spPr bwMode="auto">
            <a:xfrm>
              <a:off x="12648303"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5" name="Oval 194"/>
            <p:cNvSpPr/>
            <p:nvPr/>
          </p:nvSpPr>
          <p:spPr bwMode="auto">
            <a:xfrm>
              <a:off x="13052585"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6" name="Oval 195"/>
            <p:cNvSpPr/>
            <p:nvPr/>
          </p:nvSpPr>
          <p:spPr bwMode="auto">
            <a:xfrm>
              <a:off x="13254726"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7" name="Oval 196"/>
            <p:cNvSpPr/>
            <p:nvPr/>
          </p:nvSpPr>
          <p:spPr bwMode="auto">
            <a:xfrm>
              <a:off x="12850444"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8" name="Oval 197"/>
            <p:cNvSpPr/>
            <p:nvPr/>
          </p:nvSpPr>
          <p:spPr bwMode="auto">
            <a:xfrm>
              <a:off x="13456867"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199" name="Oval 198"/>
            <p:cNvSpPr/>
            <p:nvPr/>
          </p:nvSpPr>
          <p:spPr bwMode="auto">
            <a:xfrm>
              <a:off x="13659008"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0" name="Oval 199"/>
            <p:cNvSpPr/>
            <p:nvPr/>
          </p:nvSpPr>
          <p:spPr bwMode="auto">
            <a:xfrm>
              <a:off x="13861149" y="17807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1" name="Oval 200"/>
            <p:cNvSpPr/>
            <p:nvPr/>
          </p:nvSpPr>
          <p:spPr bwMode="auto">
            <a:xfrm>
              <a:off x="519847"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2" name="Oval 201"/>
            <p:cNvSpPr/>
            <p:nvPr/>
          </p:nvSpPr>
          <p:spPr bwMode="auto">
            <a:xfrm>
              <a:off x="721988"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3" name="Oval 202"/>
            <p:cNvSpPr/>
            <p:nvPr/>
          </p:nvSpPr>
          <p:spPr bwMode="auto">
            <a:xfrm>
              <a:off x="924129"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4" name="Oval 203"/>
            <p:cNvSpPr/>
            <p:nvPr/>
          </p:nvSpPr>
          <p:spPr bwMode="auto">
            <a:xfrm>
              <a:off x="1126270"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5" name="Oval 204"/>
            <p:cNvSpPr/>
            <p:nvPr/>
          </p:nvSpPr>
          <p:spPr bwMode="auto">
            <a:xfrm>
              <a:off x="1328411"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6" name="Oval 205"/>
            <p:cNvSpPr/>
            <p:nvPr/>
          </p:nvSpPr>
          <p:spPr bwMode="auto">
            <a:xfrm>
              <a:off x="1530552"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7" name="Oval 206"/>
            <p:cNvSpPr/>
            <p:nvPr/>
          </p:nvSpPr>
          <p:spPr bwMode="auto">
            <a:xfrm>
              <a:off x="1732693"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8" name="Oval 207"/>
            <p:cNvSpPr/>
            <p:nvPr/>
          </p:nvSpPr>
          <p:spPr bwMode="auto">
            <a:xfrm>
              <a:off x="1934834"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09" name="Oval 208"/>
            <p:cNvSpPr/>
            <p:nvPr/>
          </p:nvSpPr>
          <p:spPr bwMode="auto">
            <a:xfrm>
              <a:off x="2136975"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0" name="Oval 209"/>
            <p:cNvSpPr/>
            <p:nvPr/>
          </p:nvSpPr>
          <p:spPr bwMode="auto">
            <a:xfrm>
              <a:off x="2339116"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1" name="Oval 210"/>
            <p:cNvSpPr/>
            <p:nvPr/>
          </p:nvSpPr>
          <p:spPr bwMode="auto">
            <a:xfrm>
              <a:off x="2541257"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2" name="Oval 211"/>
            <p:cNvSpPr/>
            <p:nvPr/>
          </p:nvSpPr>
          <p:spPr bwMode="auto">
            <a:xfrm>
              <a:off x="2945539"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3" name="Oval 212"/>
            <p:cNvSpPr/>
            <p:nvPr/>
          </p:nvSpPr>
          <p:spPr bwMode="auto">
            <a:xfrm>
              <a:off x="3147679"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4" name="Oval 213"/>
            <p:cNvSpPr/>
            <p:nvPr/>
          </p:nvSpPr>
          <p:spPr bwMode="auto">
            <a:xfrm>
              <a:off x="2743398"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5" name="Oval 214"/>
            <p:cNvSpPr/>
            <p:nvPr/>
          </p:nvSpPr>
          <p:spPr bwMode="auto">
            <a:xfrm>
              <a:off x="3551961"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6" name="Oval 215"/>
            <p:cNvSpPr/>
            <p:nvPr/>
          </p:nvSpPr>
          <p:spPr bwMode="auto">
            <a:xfrm>
              <a:off x="3956243"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7" name="Oval 216"/>
            <p:cNvSpPr/>
            <p:nvPr/>
          </p:nvSpPr>
          <p:spPr bwMode="auto">
            <a:xfrm>
              <a:off x="4158384"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8" name="Oval 217"/>
            <p:cNvSpPr/>
            <p:nvPr/>
          </p:nvSpPr>
          <p:spPr bwMode="auto">
            <a:xfrm>
              <a:off x="4966948"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19" name="Oval 218"/>
            <p:cNvSpPr/>
            <p:nvPr/>
          </p:nvSpPr>
          <p:spPr bwMode="auto">
            <a:xfrm>
              <a:off x="4764807"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0" name="Oval 219"/>
            <p:cNvSpPr/>
            <p:nvPr/>
          </p:nvSpPr>
          <p:spPr bwMode="auto">
            <a:xfrm>
              <a:off x="5977652"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1" name="Oval 220"/>
            <p:cNvSpPr/>
            <p:nvPr/>
          </p:nvSpPr>
          <p:spPr bwMode="auto">
            <a:xfrm>
              <a:off x="7190498"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2" name="Oval 221"/>
            <p:cNvSpPr/>
            <p:nvPr/>
          </p:nvSpPr>
          <p:spPr bwMode="auto">
            <a:xfrm>
              <a:off x="7392639"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3" name="Oval 222"/>
            <p:cNvSpPr/>
            <p:nvPr/>
          </p:nvSpPr>
          <p:spPr bwMode="auto">
            <a:xfrm>
              <a:off x="7796921"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4" name="Oval 223"/>
            <p:cNvSpPr/>
            <p:nvPr/>
          </p:nvSpPr>
          <p:spPr bwMode="auto">
            <a:xfrm>
              <a:off x="7999062"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5" name="Oval 224"/>
            <p:cNvSpPr/>
            <p:nvPr/>
          </p:nvSpPr>
          <p:spPr bwMode="auto">
            <a:xfrm>
              <a:off x="8201203"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6" name="Oval 225"/>
            <p:cNvSpPr/>
            <p:nvPr/>
          </p:nvSpPr>
          <p:spPr bwMode="auto">
            <a:xfrm>
              <a:off x="8403343"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7" name="Oval 226"/>
            <p:cNvSpPr/>
            <p:nvPr/>
          </p:nvSpPr>
          <p:spPr bwMode="auto">
            <a:xfrm>
              <a:off x="8605484"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8" name="Oval 227"/>
            <p:cNvSpPr/>
            <p:nvPr/>
          </p:nvSpPr>
          <p:spPr bwMode="auto">
            <a:xfrm>
              <a:off x="8807625"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29" name="Oval 228"/>
            <p:cNvSpPr/>
            <p:nvPr/>
          </p:nvSpPr>
          <p:spPr bwMode="auto">
            <a:xfrm>
              <a:off x="9009766"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0" name="Oval 229"/>
            <p:cNvSpPr/>
            <p:nvPr/>
          </p:nvSpPr>
          <p:spPr bwMode="auto">
            <a:xfrm>
              <a:off x="9211907"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1" name="Oval 230"/>
            <p:cNvSpPr/>
            <p:nvPr/>
          </p:nvSpPr>
          <p:spPr bwMode="auto">
            <a:xfrm>
              <a:off x="9414048"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2" name="Oval 231"/>
            <p:cNvSpPr/>
            <p:nvPr/>
          </p:nvSpPr>
          <p:spPr bwMode="auto">
            <a:xfrm>
              <a:off x="9616189"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3" name="Oval 232"/>
            <p:cNvSpPr/>
            <p:nvPr/>
          </p:nvSpPr>
          <p:spPr bwMode="auto">
            <a:xfrm>
              <a:off x="9818330"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4" name="Oval 233"/>
            <p:cNvSpPr/>
            <p:nvPr/>
          </p:nvSpPr>
          <p:spPr bwMode="auto">
            <a:xfrm>
              <a:off x="10020471"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5" name="Oval 234"/>
            <p:cNvSpPr/>
            <p:nvPr/>
          </p:nvSpPr>
          <p:spPr bwMode="auto">
            <a:xfrm>
              <a:off x="10222612"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6" name="Oval 235"/>
            <p:cNvSpPr/>
            <p:nvPr/>
          </p:nvSpPr>
          <p:spPr bwMode="auto">
            <a:xfrm>
              <a:off x="10424753"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7" name="Oval 236"/>
            <p:cNvSpPr/>
            <p:nvPr/>
          </p:nvSpPr>
          <p:spPr bwMode="auto">
            <a:xfrm>
              <a:off x="10626894"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8" name="Oval 237"/>
            <p:cNvSpPr/>
            <p:nvPr/>
          </p:nvSpPr>
          <p:spPr bwMode="auto">
            <a:xfrm>
              <a:off x="11031176"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39" name="Oval 238"/>
            <p:cNvSpPr/>
            <p:nvPr/>
          </p:nvSpPr>
          <p:spPr bwMode="auto">
            <a:xfrm>
              <a:off x="11233316"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0" name="Oval 239"/>
            <p:cNvSpPr/>
            <p:nvPr/>
          </p:nvSpPr>
          <p:spPr bwMode="auto">
            <a:xfrm>
              <a:off x="10829035"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1" name="Oval 240"/>
            <p:cNvSpPr/>
            <p:nvPr/>
          </p:nvSpPr>
          <p:spPr bwMode="auto">
            <a:xfrm>
              <a:off x="11435457"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2" name="Oval 241"/>
            <p:cNvSpPr/>
            <p:nvPr/>
          </p:nvSpPr>
          <p:spPr bwMode="auto">
            <a:xfrm>
              <a:off x="11637598"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3" name="Oval 242"/>
            <p:cNvSpPr/>
            <p:nvPr/>
          </p:nvSpPr>
          <p:spPr bwMode="auto">
            <a:xfrm>
              <a:off x="11839739"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4" name="Oval 243"/>
            <p:cNvSpPr/>
            <p:nvPr/>
          </p:nvSpPr>
          <p:spPr bwMode="auto">
            <a:xfrm>
              <a:off x="12041880"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5" name="Oval 244"/>
            <p:cNvSpPr/>
            <p:nvPr/>
          </p:nvSpPr>
          <p:spPr bwMode="auto">
            <a:xfrm>
              <a:off x="12244021"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6" name="Oval 245"/>
            <p:cNvSpPr/>
            <p:nvPr/>
          </p:nvSpPr>
          <p:spPr bwMode="auto">
            <a:xfrm>
              <a:off x="12446162"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7" name="Oval 246"/>
            <p:cNvSpPr/>
            <p:nvPr/>
          </p:nvSpPr>
          <p:spPr bwMode="auto">
            <a:xfrm>
              <a:off x="12648303"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8" name="Oval 247"/>
            <p:cNvSpPr/>
            <p:nvPr/>
          </p:nvSpPr>
          <p:spPr bwMode="auto">
            <a:xfrm>
              <a:off x="13052585"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49" name="Oval 248"/>
            <p:cNvSpPr/>
            <p:nvPr/>
          </p:nvSpPr>
          <p:spPr bwMode="auto">
            <a:xfrm>
              <a:off x="13254726"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0" name="Oval 249"/>
            <p:cNvSpPr/>
            <p:nvPr/>
          </p:nvSpPr>
          <p:spPr bwMode="auto">
            <a:xfrm>
              <a:off x="12850444"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1" name="Oval 250"/>
            <p:cNvSpPr/>
            <p:nvPr/>
          </p:nvSpPr>
          <p:spPr bwMode="auto">
            <a:xfrm>
              <a:off x="13456867"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2" name="Oval 251"/>
            <p:cNvSpPr/>
            <p:nvPr/>
          </p:nvSpPr>
          <p:spPr bwMode="auto">
            <a:xfrm>
              <a:off x="13659008" y="19828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3" name="Oval 252"/>
            <p:cNvSpPr/>
            <p:nvPr/>
          </p:nvSpPr>
          <p:spPr bwMode="auto">
            <a:xfrm>
              <a:off x="317706"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4" name="Oval 253"/>
            <p:cNvSpPr/>
            <p:nvPr/>
          </p:nvSpPr>
          <p:spPr bwMode="auto">
            <a:xfrm>
              <a:off x="519847"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5" name="Oval 254"/>
            <p:cNvSpPr/>
            <p:nvPr/>
          </p:nvSpPr>
          <p:spPr bwMode="auto">
            <a:xfrm>
              <a:off x="721988"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6" name="Oval 255"/>
            <p:cNvSpPr/>
            <p:nvPr/>
          </p:nvSpPr>
          <p:spPr bwMode="auto">
            <a:xfrm>
              <a:off x="1126270"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7" name="Oval 256"/>
            <p:cNvSpPr/>
            <p:nvPr/>
          </p:nvSpPr>
          <p:spPr bwMode="auto">
            <a:xfrm>
              <a:off x="1328411"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8" name="Oval 257"/>
            <p:cNvSpPr/>
            <p:nvPr/>
          </p:nvSpPr>
          <p:spPr bwMode="auto">
            <a:xfrm>
              <a:off x="1530552"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59" name="Oval 258"/>
            <p:cNvSpPr/>
            <p:nvPr/>
          </p:nvSpPr>
          <p:spPr bwMode="auto">
            <a:xfrm>
              <a:off x="1732693"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0" name="Oval 259"/>
            <p:cNvSpPr/>
            <p:nvPr/>
          </p:nvSpPr>
          <p:spPr bwMode="auto">
            <a:xfrm>
              <a:off x="1934834"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1" name="Oval 260"/>
            <p:cNvSpPr/>
            <p:nvPr/>
          </p:nvSpPr>
          <p:spPr bwMode="auto">
            <a:xfrm>
              <a:off x="2136975"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2" name="Oval 261"/>
            <p:cNvSpPr/>
            <p:nvPr/>
          </p:nvSpPr>
          <p:spPr bwMode="auto">
            <a:xfrm>
              <a:off x="2339116"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3" name="Oval 262"/>
            <p:cNvSpPr/>
            <p:nvPr/>
          </p:nvSpPr>
          <p:spPr bwMode="auto">
            <a:xfrm>
              <a:off x="2541257"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4" name="Oval 263"/>
            <p:cNvSpPr/>
            <p:nvPr/>
          </p:nvSpPr>
          <p:spPr bwMode="auto">
            <a:xfrm>
              <a:off x="2945539"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5" name="Oval 264"/>
            <p:cNvSpPr/>
            <p:nvPr/>
          </p:nvSpPr>
          <p:spPr bwMode="auto">
            <a:xfrm>
              <a:off x="2743398"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6" name="Oval 265"/>
            <p:cNvSpPr/>
            <p:nvPr/>
          </p:nvSpPr>
          <p:spPr bwMode="auto">
            <a:xfrm>
              <a:off x="3754102"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7" name="Oval 266"/>
            <p:cNvSpPr/>
            <p:nvPr/>
          </p:nvSpPr>
          <p:spPr bwMode="auto">
            <a:xfrm>
              <a:off x="4966948"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8" name="Oval 267"/>
            <p:cNvSpPr/>
            <p:nvPr/>
          </p:nvSpPr>
          <p:spPr bwMode="auto">
            <a:xfrm>
              <a:off x="7190498"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69" name="Oval 268"/>
            <p:cNvSpPr/>
            <p:nvPr/>
          </p:nvSpPr>
          <p:spPr bwMode="auto">
            <a:xfrm>
              <a:off x="7392639"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0" name="Oval 269"/>
            <p:cNvSpPr/>
            <p:nvPr/>
          </p:nvSpPr>
          <p:spPr bwMode="auto">
            <a:xfrm>
              <a:off x="7999062"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1" name="Oval 270"/>
            <p:cNvSpPr/>
            <p:nvPr/>
          </p:nvSpPr>
          <p:spPr bwMode="auto">
            <a:xfrm>
              <a:off x="8201203"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2" name="Oval 271"/>
            <p:cNvSpPr/>
            <p:nvPr/>
          </p:nvSpPr>
          <p:spPr bwMode="auto">
            <a:xfrm>
              <a:off x="8403343"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3" name="Oval 272"/>
            <p:cNvSpPr/>
            <p:nvPr/>
          </p:nvSpPr>
          <p:spPr bwMode="auto">
            <a:xfrm>
              <a:off x="8605484"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4" name="Oval 273"/>
            <p:cNvSpPr/>
            <p:nvPr/>
          </p:nvSpPr>
          <p:spPr bwMode="auto">
            <a:xfrm>
              <a:off x="8807625"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5" name="Oval 274"/>
            <p:cNvSpPr/>
            <p:nvPr/>
          </p:nvSpPr>
          <p:spPr bwMode="auto">
            <a:xfrm>
              <a:off x="9009766"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6" name="Oval 275"/>
            <p:cNvSpPr/>
            <p:nvPr/>
          </p:nvSpPr>
          <p:spPr bwMode="auto">
            <a:xfrm>
              <a:off x="9211907"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7" name="Oval 276"/>
            <p:cNvSpPr/>
            <p:nvPr/>
          </p:nvSpPr>
          <p:spPr bwMode="auto">
            <a:xfrm>
              <a:off x="9414048"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8" name="Oval 277"/>
            <p:cNvSpPr/>
            <p:nvPr/>
          </p:nvSpPr>
          <p:spPr bwMode="auto">
            <a:xfrm>
              <a:off x="9616189"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79" name="Oval 278"/>
            <p:cNvSpPr/>
            <p:nvPr/>
          </p:nvSpPr>
          <p:spPr bwMode="auto">
            <a:xfrm>
              <a:off x="9818330"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0" name="Oval 279"/>
            <p:cNvSpPr/>
            <p:nvPr/>
          </p:nvSpPr>
          <p:spPr bwMode="auto">
            <a:xfrm>
              <a:off x="10020471"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1" name="Oval 280"/>
            <p:cNvSpPr/>
            <p:nvPr/>
          </p:nvSpPr>
          <p:spPr bwMode="auto">
            <a:xfrm>
              <a:off x="10222612"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2" name="Oval 281"/>
            <p:cNvSpPr/>
            <p:nvPr/>
          </p:nvSpPr>
          <p:spPr bwMode="auto">
            <a:xfrm>
              <a:off x="10424753"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3" name="Oval 282"/>
            <p:cNvSpPr/>
            <p:nvPr/>
          </p:nvSpPr>
          <p:spPr bwMode="auto">
            <a:xfrm>
              <a:off x="10626894"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4" name="Oval 283"/>
            <p:cNvSpPr/>
            <p:nvPr/>
          </p:nvSpPr>
          <p:spPr bwMode="auto">
            <a:xfrm>
              <a:off x="11031176"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5" name="Oval 284"/>
            <p:cNvSpPr/>
            <p:nvPr/>
          </p:nvSpPr>
          <p:spPr bwMode="auto">
            <a:xfrm>
              <a:off x="11233316"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6" name="Oval 285"/>
            <p:cNvSpPr/>
            <p:nvPr/>
          </p:nvSpPr>
          <p:spPr bwMode="auto">
            <a:xfrm>
              <a:off x="10829035"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7" name="Oval 286"/>
            <p:cNvSpPr/>
            <p:nvPr/>
          </p:nvSpPr>
          <p:spPr bwMode="auto">
            <a:xfrm>
              <a:off x="11435457"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8" name="Oval 287"/>
            <p:cNvSpPr/>
            <p:nvPr/>
          </p:nvSpPr>
          <p:spPr bwMode="auto">
            <a:xfrm>
              <a:off x="11637598"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89" name="Oval 288"/>
            <p:cNvSpPr/>
            <p:nvPr/>
          </p:nvSpPr>
          <p:spPr bwMode="auto">
            <a:xfrm>
              <a:off x="11839739"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0" name="Oval 289"/>
            <p:cNvSpPr/>
            <p:nvPr/>
          </p:nvSpPr>
          <p:spPr bwMode="auto">
            <a:xfrm>
              <a:off x="12041880"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1" name="Oval 290"/>
            <p:cNvSpPr/>
            <p:nvPr/>
          </p:nvSpPr>
          <p:spPr bwMode="auto">
            <a:xfrm>
              <a:off x="12244021"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2" name="Oval 291"/>
            <p:cNvSpPr/>
            <p:nvPr/>
          </p:nvSpPr>
          <p:spPr bwMode="auto">
            <a:xfrm>
              <a:off x="12446162"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3" name="Oval 292"/>
            <p:cNvSpPr/>
            <p:nvPr/>
          </p:nvSpPr>
          <p:spPr bwMode="auto">
            <a:xfrm>
              <a:off x="12648303"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4" name="Oval 293"/>
            <p:cNvSpPr/>
            <p:nvPr/>
          </p:nvSpPr>
          <p:spPr bwMode="auto">
            <a:xfrm>
              <a:off x="13254726" y="21850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5" name="Oval 294"/>
            <p:cNvSpPr/>
            <p:nvPr/>
          </p:nvSpPr>
          <p:spPr bwMode="auto">
            <a:xfrm>
              <a:off x="721988"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6" name="Oval 295"/>
            <p:cNvSpPr/>
            <p:nvPr/>
          </p:nvSpPr>
          <p:spPr bwMode="auto">
            <a:xfrm>
              <a:off x="1530552"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7" name="Oval 296"/>
            <p:cNvSpPr/>
            <p:nvPr/>
          </p:nvSpPr>
          <p:spPr bwMode="auto">
            <a:xfrm>
              <a:off x="1732693"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8" name="Oval 297"/>
            <p:cNvSpPr/>
            <p:nvPr/>
          </p:nvSpPr>
          <p:spPr bwMode="auto">
            <a:xfrm>
              <a:off x="1934834"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299" name="Oval 298"/>
            <p:cNvSpPr/>
            <p:nvPr/>
          </p:nvSpPr>
          <p:spPr bwMode="auto">
            <a:xfrm>
              <a:off x="2136975"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0" name="Oval 299"/>
            <p:cNvSpPr/>
            <p:nvPr/>
          </p:nvSpPr>
          <p:spPr bwMode="auto">
            <a:xfrm>
              <a:off x="2339116"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1" name="Oval 300"/>
            <p:cNvSpPr/>
            <p:nvPr/>
          </p:nvSpPr>
          <p:spPr bwMode="auto">
            <a:xfrm>
              <a:off x="2541257"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2" name="Oval 301"/>
            <p:cNvSpPr/>
            <p:nvPr/>
          </p:nvSpPr>
          <p:spPr bwMode="auto">
            <a:xfrm>
              <a:off x="2945539"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3" name="Oval 302"/>
            <p:cNvSpPr/>
            <p:nvPr/>
          </p:nvSpPr>
          <p:spPr bwMode="auto">
            <a:xfrm>
              <a:off x="2743398"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4" name="Oval 303"/>
            <p:cNvSpPr/>
            <p:nvPr/>
          </p:nvSpPr>
          <p:spPr bwMode="auto">
            <a:xfrm>
              <a:off x="3754102"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5" name="Oval 304"/>
            <p:cNvSpPr/>
            <p:nvPr/>
          </p:nvSpPr>
          <p:spPr bwMode="auto">
            <a:xfrm>
              <a:off x="3956243"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6" name="Oval 305"/>
            <p:cNvSpPr/>
            <p:nvPr/>
          </p:nvSpPr>
          <p:spPr bwMode="auto">
            <a:xfrm>
              <a:off x="4158384"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7" name="Oval 306"/>
            <p:cNvSpPr/>
            <p:nvPr/>
          </p:nvSpPr>
          <p:spPr bwMode="auto">
            <a:xfrm>
              <a:off x="6584075"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8" name="Oval 307"/>
            <p:cNvSpPr/>
            <p:nvPr/>
          </p:nvSpPr>
          <p:spPr bwMode="auto">
            <a:xfrm>
              <a:off x="6988357"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09" name="Oval 308"/>
            <p:cNvSpPr/>
            <p:nvPr/>
          </p:nvSpPr>
          <p:spPr bwMode="auto">
            <a:xfrm>
              <a:off x="7190498"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0" name="Oval 309"/>
            <p:cNvSpPr/>
            <p:nvPr/>
          </p:nvSpPr>
          <p:spPr bwMode="auto">
            <a:xfrm>
              <a:off x="7796921"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1" name="Oval 310"/>
            <p:cNvSpPr/>
            <p:nvPr/>
          </p:nvSpPr>
          <p:spPr bwMode="auto">
            <a:xfrm>
              <a:off x="7999062"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2" name="Oval 311"/>
            <p:cNvSpPr/>
            <p:nvPr/>
          </p:nvSpPr>
          <p:spPr bwMode="auto">
            <a:xfrm>
              <a:off x="8201203"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3" name="Oval 312"/>
            <p:cNvSpPr/>
            <p:nvPr/>
          </p:nvSpPr>
          <p:spPr bwMode="auto">
            <a:xfrm>
              <a:off x="8403343"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4" name="Oval 313"/>
            <p:cNvSpPr/>
            <p:nvPr/>
          </p:nvSpPr>
          <p:spPr bwMode="auto">
            <a:xfrm>
              <a:off x="8605484"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5" name="Oval 314"/>
            <p:cNvSpPr/>
            <p:nvPr/>
          </p:nvSpPr>
          <p:spPr bwMode="auto">
            <a:xfrm>
              <a:off x="8807625"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6" name="Oval 315"/>
            <p:cNvSpPr/>
            <p:nvPr/>
          </p:nvSpPr>
          <p:spPr bwMode="auto">
            <a:xfrm>
              <a:off x="9009766"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7" name="Oval 316"/>
            <p:cNvSpPr/>
            <p:nvPr/>
          </p:nvSpPr>
          <p:spPr bwMode="auto">
            <a:xfrm>
              <a:off x="9211907"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8" name="Oval 317"/>
            <p:cNvSpPr/>
            <p:nvPr/>
          </p:nvSpPr>
          <p:spPr bwMode="auto">
            <a:xfrm>
              <a:off x="9414048"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19" name="Oval 318"/>
            <p:cNvSpPr/>
            <p:nvPr/>
          </p:nvSpPr>
          <p:spPr bwMode="auto">
            <a:xfrm>
              <a:off x="9616189"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0" name="Oval 319"/>
            <p:cNvSpPr/>
            <p:nvPr/>
          </p:nvSpPr>
          <p:spPr bwMode="auto">
            <a:xfrm>
              <a:off x="9818330"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1" name="Oval 320"/>
            <p:cNvSpPr/>
            <p:nvPr/>
          </p:nvSpPr>
          <p:spPr bwMode="auto">
            <a:xfrm>
              <a:off x="10020471"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2" name="Oval 321"/>
            <p:cNvSpPr/>
            <p:nvPr/>
          </p:nvSpPr>
          <p:spPr bwMode="auto">
            <a:xfrm>
              <a:off x="10222612"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3" name="Oval 322"/>
            <p:cNvSpPr/>
            <p:nvPr/>
          </p:nvSpPr>
          <p:spPr bwMode="auto">
            <a:xfrm>
              <a:off x="10424753"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4" name="Oval 323"/>
            <p:cNvSpPr/>
            <p:nvPr/>
          </p:nvSpPr>
          <p:spPr bwMode="auto">
            <a:xfrm>
              <a:off x="10626894"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5" name="Oval 324"/>
            <p:cNvSpPr/>
            <p:nvPr/>
          </p:nvSpPr>
          <p:spPr bwMode="auto">
            <a:xfrm>
              <a:off x="11031176"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6" name="Oval 325"/>
            <p:cNvSpPr/>
            <p:nvPr/>
          </p:nvSpPr>
          <p:spPr bwMode="auto">
            <a:xfrm>
              <a:off x="11233316"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7" name="Oval 326"/>
            <p:cNvSpPr/>
            <p:nvPr/>
          </p:nvSpPr>
          <p:spPr bwMode="auto">
            <a:xfrm>
              <a:off x="10829035"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8" name="Oval 327"/>
            <p:cNvSpPr/>
            <p:nvPr/>
          </p:nvSpPr>
          <p:spPr bwMode="auto">
            <a:xfrm>
              <a:off x="11435457"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29" name="Oval 328"/>
            <p:cNvSpPr/>
            <p:nvPr/>
          </p:nvSpPr>
          <p:spPr bwMode="auto">
            <a:xfrm>
              <a:off x="11637598"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0" name="Oval 329"/>
            <p:cNvSpPr/>
            <p:nvPr/>
          </p:nvSpPr>
          <p:spPr bwMode="auto">
            <a:xfrm>
              <a:off x="11839739"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1" name="Oval 330"/>
            <p:cNvSpPr/>
            <p:nvPr/>
          </p:nvSpPr>
          <p:spPr bwMode="auto">
            <a:xfrm>
              <a:off x="12041880"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2" name="Oval 331"/>
            <p:cNvSpPr/>
            <p:nvPr/>
          </p:nvSpPr>
          <p:spPr bwMode="auto">
            <a:xfrm>
              <a:off x="13052585" y="23871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3" name="Oval 332"/>
            <p:cNvSpPr/>
            <p:nvPr/>
          </p:nvSpPr>
          <p:spPr bwMode="auto">
            <a:xfrm>
              <a:off x="519847"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4" name="Oval 333"/>
            <p:cNvSpPr/>
            <p:nvPr/>
          </p:nvSpPr>
          <p:spPr bwMode="auto">
            <a:xfrm>
              <a:off x="1732693"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5" name="Oval 334"/>
            <p:cNvSpPr/>
            <p:nvPr/>
          </p:nvSpPr>
          <p:spPr bwMode="auto">
            <a:xfrm>
              <a:off x="1934834"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6" name="Oval 335"/>
            <p:cNvSpPr/>
            <p:nvPr/>
          </p:nvSpPr>
          <p:spPr bwMode="auto">
            <a:xfrm>
              <a:off x="2136975"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7" name="Oval 336"/>
            <p:cNvSpPr/>
            <p:nvPr/>
          </p:nvSpPr>
          <p:spPr bwMode="auto">
            <a:xfrm>
              <a:off x="2339116"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8" name="Oval 337"/>
            <p:cNvSpPr/>
            <p:nvPr/>
          </p:nvSpPr>
          <p:spPr bwMode="auto">
            <a:xfrm>
              <a:off x="2541257"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39" name="Oval 338"/>
            <p:cNvSpPr/>
            <p:nvPr/>
          </p:nvSpPr>
          <p:spPr bwMode="auto">
            <a:xfrm>
              <a:off x="2945539"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0" name="Oval 339"/>
            <p:cNvSpPr/>
            <p:nvPr/>
          </p:nvSpPr>
          <p:spPr bwMode="auto">
            <a:xfrm>
              <a:off x="3147679"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1" name="Oval 340"/>
            <p:cNvSpPr/>
            <p:nvPr/>
          </p:nvSpPr>
          <p:spPr bwMode="auto">
            <a:xfrm>
              <a:off x="2743398"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2" name="Oval 341"/>
            <p:cNvSpPr/>
            <p:nvPr/>
          </p:nvSpPr>
          <p:spPr bwMode="auto">
            <a:xfrm>
              <a:off x="3349820"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3" name="Oval 342"/>
            <p:cNvSpPr/>
            <p:nvPr/>
          </p:nvSpPr>
          <p:spPr bwMode="auto">
            <a:xfrm>
              <a:off x="3754102"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4" name="Oval 343"/>
            <p:cNvSpPr/>
            <p:nvPr/>
          </p:nvSpPr>
          <p:spPr bwMode="auto">
            <a:xfrm>
              <a:off x="3956243"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5" name="Oval 344"/>
            <p:cNvSpPr/>
            <p:nvPr/>
          </p:nvSpPr>
          <p:spPr bwMode="auto">
            <a:xfrm>
              <a:off x="4158384"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6" name="Oval 345"/>
            <p:cNvSpPr/>
            <p:nvPr/>
          </p:nvSpPr>
          <p:spPr bwMode="auto">
            <a:xfrm>
              <a:off x="4360525"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7" name="Oval 346"/>
            <p:cNvSpPr/>
            <p:nvPr/>
          </p:nvSpPr>
          <p:spPr bwMode="auto">
            <a:xfrm>
              <a:off x="6584075"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8" name="Oval 347"/>
            <p:cNvSpPr/>
            <p:nvPr/>
          </p:nvSpPr>
          <p:spPr bwMode="auto">
            <a:xfrm>
              <a:off x="7796921"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49" name="Oval 348"/>
            <p:cNvSpPr/>
            <p:nvPr/>
          </p:nvSpPr>
          <p:spPr bwMode="auto">
            <a:xfrm>
              <a:off x="7999062"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0" name="Oval 349"/>
            <p:cNvSpPr/>
            <p:nvPr/>
          </p:nvSpPr>
          <p:spPr bwMode="auto">
            <a:xfrm>
              <a:off x="7594780"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1" name="Oval 350"/>
            <p:cNvSpPr/>
            <p:nvPr/>
          </p:nvSpPr>
          <p:spPr bwMode="auto">
            <a:xfrm>
              <a:off x="8201203"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2" name="Oval 351"/>
            <p:cNvSpPr/>
            <p:nvPr/>
          </p:nvSpPr>
          <p:spPr bwMode="auto">
            <a:xfrm>
              <a:off x="8403343"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3" name="Oval 352"/>
            <p:cNvSpPr/>
            <p:nvPr/>
          </p:nvSpPr>
          <p:spPr bwMode="auto">
            <a:xfrm>
              <a:off x="8605484"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4" name="Oval 353"/>
            <p:cNvSpPr/>
            <p:nvPr/>
          </p:nvSpPr>
          <p:spPr bwMode="auto">
            <a:xfrm>
              <a:off x="8807625"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5" name="Oval 354"/>
            <p:cNvSpPr/>
            <p:nvPr/>
          </p:nvSpPr>
          <p:spPr bwMode="auto">
            <a:xfrm>
              <a:off x="9009766"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6" name="Oval 355"/>
            <p:cNvSpPr/>
            <p:nvPr/>
          </p:nvSpPr>
          <p:spPr bwMode="auto">
            <a:xfrm>
              <a:off x="9211907"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7" name="Oval 356"/>
            <p:cNvSpPr/>
            <p:nvPr/>
          </p:nvSpPr>
          <p:spPr bwMode="auto">
            <a:xfrm>
              <a:off x="9414048"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8" name="Oval 357"/>
            <p:cNvSpPr/>
            <p:nvPr/>
          </p:nvSpPr>
          <p:spPr bwMode="auto">
            <a:xfrm>
              <a:off x="9616189"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59" name="Oval 358"/>
            <p:cNvSpPr/>
            <p:nvPr/>
          </p:nvSpPr>
          <p:spPr bwMode="auto">
            <a:xfrm>
              <a:off x="9818330"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0" name="Oval 359"/>
            <p:cNvSpPr/>
            <p:nvPr/>
          </p:nvSpPr>
          <p:spPr bwMode="auto">
            <a:xfrm>
              <a:off x="10020471"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1" name="Oval 360"/>
            <p:cNvSpPr/>
            <p:nvPr/>
          </p:nvSpPr>
          <p:spPr bwMode="auto">
            <a:xfrm>
              <a:off x="10222612"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2" name="Oval 361"/>
            <p:cNvSpPr/>
            <p:nvPr/>
          </p:nvSpPr>
          <p:spPr bwMode="auto">
            <a:xfrm>
              <a:off x="10424753"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3" name="Oval 362"/>
            <p:cNvSpPr/>
            <p:nvPr/>
          </p:nvSpPr>
          <p:spPr bwMode="auto">
            <a:xfrm>
              <a:off x="10626894"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4" name="Oval 363"/>
            <p:cNvSpPr/>
            <p:nvPr/>
          </p:nvSpPr>
          <p:spPr bwMode="auto">
            <a:xfrm>
              <a:off x="11031176"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5" name="Oval 364"/>
            <p:cNvSpPr/>
            <p:nvPr/>
          </p:nvSpPr>
          <p:spPr bwMode="auto">
            <a:xfrm>
              <a:off x="11233316"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6" name="Oval 365"/>
            <p:cNvSpPr/>
            <p:nvPr/>
          </p:nvSpPr>
          <p:spPr bwMode="auto">
            <a:xfrm>
              <a:off x="10829035"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7" name="Oval 366"/>
            <p:cNvSpPr/>
            <p:nvPr/>
          </p:nvSpPr>
          <p:spPr bwMode="auto">
            <a:xfrm>
              <a:off x="11435457"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8" name="Oval 367"/>
            <p:cNvSpPr/>
            <p:nvPr/>
          </p:nvSpPr>
          <p:spPr bwMode="auto">
            <a:xfrm>
              <a:off x="11637598"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69" name="Oval 368"/>
            <p:cNvSpPr/>
            <p:nvPr/>
          </p:nvSpPr>
          <p:spPr bwMode="auto">
            <a:xfrm>
              <a:off x="11839739"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0" name="Oval 369"/>
            <p:cNvSpPr/>
            <p:nvPr/>
          </p:nvSpPr>
          <p:spPr bwMode="auto">
            <a:xfrm>
              <a:off x="12850444" y="25893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1" name="Oval 370"/>
            <p:cNvSpPr/>
            <p:nvPr/>
          </p:nvSpPr>
          <p:spPr bwMode="auto">
            <a:xfrm>
              <a:off x="1732693"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2" name="Oval 371"/>
            <p:cNvSpPr/>
            <p:nvPr/>
          </p:nvSpPr>
          <p:spPr bwMode="auto">
            <a:xfrm>
              <a:off x="1934834"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3" name="Oval 372"/>
            <p:cNvSpPr/>
            <p:nvPr/>
          </p:nvSpPr>
          <p:spPr bwMode="auto">
            <a:xfrm>
              <a:off x="2136975"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4" name="Oval 373"/>
            <p:cNvSpPr/>
            <p:nvPr/>
          </p:nvSpPr>
          <p:spPr bwMode="auto">
            <a:xfrm>
              <a:off x="2339116"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5" name="Oval 374"/>
            <p:cNvSpPr/>
            <p:nvPr/>
          </p:nvSpPr>
          <p:spPr bwMode="auto">
            <a:xfrm>
              <a:off x="2541257"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6" name="Oval 375"/>
            <p:cNvSpPr/>
            <p:nvPr/>
          </p:nvSpPr>
          <p:spPr bwMode="auto">
            <a:xfrm>
              <a:off x="2945539"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7" name="Oval 376"/>
            <p:cNvSpPr/>
            <p:nvPr/>
          </p:nvSpPr>
          <p:spPr bwMode="auto">
            <a:xfrm>
              <a:off x="3147679"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8" name="Oval 377"/>
            <p:cNvSpPr/>
            <p:nvPr/>
          </p:nvSpPr>
          <p:spPr bwMode="auto">
            <a:xfrm>
              <a:off x="2743398"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79" name="Oval 378"/>
            <p:cNvSpPr/>
            <p:nvPr/>
          </p:nvSpPr>
          <p:spPr bwMode="auto">
            <a:xfrm>
              <a:off x="3349820"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0" name="Oval 379"/>
            <p:cNvSpPr/>
            <p:nvPr/>
          </p:nvSpPr>
          <p:spPr bwMode="auto">
            <a:xfrm>
              <a:off x="3551961"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1" name="Oval 380"/>
            <p:cNvSpPr/>
            <p:nvPr/>
          </p:nvSpPr>
          <p:spPr bwMode="auto">
            <a:xfrm>
              <a:off x="3754102"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2" name="Oval 381"/>
            <p:cNvSpPr/>
            <p:nvPr/>
          </p:nvSpPr>
          <p:spPr bwMode="auto">
            <a:xfrm>
              <a:off x="3956243"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3" name="Oval 382"/>
            <p:cNvSpPr/>
            <p:nvPr/>
          </p:nvSpPr>
          <p:spPr bwMode="auto">
            <a:xfrm>
              <a:off x="4158384"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4" name="Oval 383"/>
            <p:cNvSpPr/>
            <p:nvPr/>
          </p:nvSpPr>
          <p:spPr bwMode="auto">
            <a:xfrm>
              <a:off x="4360525"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5" name="Oval 384"/>
            <p:cNvSpPr/>
            <p:nvPr/>
          </p:nvSpPr>
          <p:spPr bwMode="auto">
            <a:xfrm>
              <a:off x="6381934"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6" name="Oval 385"/>
            <p:cNvSpPr/>
            <p:nvPr/>
          </p:nvSpPr>
          <p:spPr bwMode="auto">
            <a:xfrm>
              <a:off x="6584075"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7" name="Oval 386"/>
            <p:cNvSpPr/>
            <p:nvPr/>
          </p:nvSpPr>
          <p:spPr bwMode="auto">
            <a:xfrm>
              <a:off x="6988357"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8" name="Oval 387"/>
            <p:cNvSpPr/>
            <p:nvPr/>
          </p:nvSpPr>
          <p:spPr bwMode="auto">
            <a:xfrm>
              <a:off x="7190498"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89" name="Oval 388"/>
            <p:cNvSpPr/>
            <p:nvPr/>
          </p:nvSpPr>
          <p:spPr bwMode="auto">
            <a:xfrm>
              <a:off x="7392639"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0" name="Oval 389"/>
            <p:cNvSpPr/>
            <p:nvPr/>
          </p:nvSpPr>
          <p:spPr bwMode="auto">
            <a:xfrm>
              <a:off x="7796921"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1" name="Oval 390"/>
            <p:cNvSpPr/>
            <p:nvPr/>
          </p:nvSpPr>
          <p:spPr bwMode="auto">
            <a:xfrm>
              <a:off x="7999062"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2" name="Oval 391"/>
            <p:cNvSpPr/>
            <p:nvPr/>
          </p:nvSpPr>
          <p:spPr bwMode="auto">
            <a:xfrm>
              <a:off x="7594780"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3" name="Oval 392"/>
            <p:cNvSpPr/>
            <p:nvPr/>
          </p:nvSpPr>
          <p:spPr bwMode="auto">
            <a:xfrm>
              <a:off x="8201203"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4" name="Oval 393"/>
            <p:cNvSpPr/>
            <p:nvPr/>
          </p:nvSpPr>
          <p:spPr bwMode="auto">
            <a:xfrm>
              <a:off x="8403343"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5" name="Oval 394"/>
            <p:cNvSpPr/>
            <p:nvPr/>
          </p:nvSpPr>
          <p:spPr bwMode="auto">
            <a:xfrm>
              <a:off x="8605484"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6" name="Oval 395"/>
            <p:cNvSpPr/>
            <p:nvPr/>
          </p:nvSpPr>
          <p:spPr bwMode="auto">
            <a:xfrm>
              <a:off x="8807625"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7" name="Oval 396"/>
            <p:cNvSpPr/>
            <p:nvPr/>
          </p:nvSpPr>
          <p:spPr bwMode="auto">
            <a:xfrm>
              <a:off x="9009766"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8" name="Oval 397"/>
            <p:cNvSpPr/>
            <p:nvPr/>
          </p:nvSpPr>
          <p:spPr bwMode="auto">
            <a:xfrm>
              <a:off x="9211907"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399" name="Oval 398"/>
            <p:cNvSpPr/>
            <p:nvPr/>
          </p:nvSpPr>
          <p:spPr bwMode="auto">
            <a:xfrm>
              <a:off x="9414048"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0" name="Oval 399"/>
            <p:cNvSpPr/>
            <p:nvPr/>
          </p:nvSpPr>
          <p:spPr bwMode="auto">
            <a:xfrm>
              <a:off x="9616189"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1" name="Oval 400"/>
            <p:cNvSpPr/>
            <p:nvPr/>
          </p:nvSpPr>
          <p:spPr bwMode="auto">
            <a:xfrm>
              <a:off x="9818330"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2" name="Oval 401"/>
            <p:cNvSpPr/>
            <p:nvPr/>
          </p:nvSpPr>
          <p:spPr bwMode="auto">
            <a:xfrm>
              <a:off x="10020471"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3" name="Oval 402"/>
            <p:cNvSpPr/>
            <p:nvPr/>
          </p:nvSpPr>
          <p:spPr bwMode="auto">
            <a:xfrm>
              <a:off x="10222612"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4" name="Oval 403"/>
            <p:cNvSpPr/>
            <p:nvPr/>
          </p:nvSpPr>
          <p:spPr bwMode="auto">
            <a:xfrm>
              <a:off x="10424753"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5" name="Oval 404"/>
            <p:cNvSpPr/>
            <p:nvPr/>
          </p:nvSpPr>
          <p:spPr bwMode="auto">
            <a:xfrm>
              <a:off x="10626894"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6" name="Oval 405"/>
            <p:cNvSpPr/>
            <p:nvPr/>
          </p:nvSpPr>
          <p:spPr bwMode="auto">
            <a:xfrm>
              <a:off x="11031176"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7" name="Oval 406"/>
            <p:cNvSpPr/>
            <p:nvPr/>
          </p:nvSpPr>
          <p:spPr bwMode="auto">
            <a:xfrm>
              <a:off x="11233316"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8" name="Oval 407"/>
            <p:cNvSpPr/>
            <p:nvPr/>
          </p:nvSpPr>
          <p:spPr bwMode="auto">
            <a:xfrm>
              <a:off x="10829035"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09" name="Oval 408"/>
            <p:cNvSpPr/>
            <p:nvPr/>
          </p:nvSpPr>
          <p:spPr bwMode="auto">
            <a:xfrm>
              <a:off x="11435457"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0" name="Oval 409"/>
            <p:cNvSpPr/>
            <p:nvPr/>
          </p:nvSpPr>
          <p:spPr bwMode="auto">
            <a:xfrm>
              <a:off x="11637598"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1" name="Oval 410"/>
            <p:cNvSpPr/>
            <p:nvPr/>
          </p:nvSpPr>
          <p:spPr bwMode="auto">
            <a:xfrm>
              <a:off x="11839739"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2" name="Oval 411"/>
            <p:cNvSpPr/>
            <p:nvPr/>
          </p:nvSpPr>
          <p:spPr bwMode="auto">
            <a:xfrm>
              <a:off x="12041880"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3" name="Oval 412"/>
            <p:cNvSpPr/>
            <p:nvPr/>
          </p:nvSpPr>
          <p:spPr bwMode="auto">
            <a:xfrm>
              <a:off x="12244021"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4" name="Oval 413"/>
            <p:cNvSpPr/>
            <p:nvPr/>
          </p:nvSpPr>
          <p:spPr bwMode="auto">
            <a:xfrm>
              <a:off x="12850444" y="27914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5" name="Oval 414"/>
            <p:cNvSpPr/>
            <p:nvPr/>
          </p:nvSpPr>
          <p:spPr bwMode="auto">
            <a:xfrm>
              <a:off x="1934834"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6" name="Oval 415"/>
            <p:cNvSpPr/>
            <p:nvPr/>
          </p:nvSpPr>
          <p:spPr bwMode="auto">
            <a:xfrm>
              <a:off x="2136975"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7" name="Oval 416"/>
            <p:cNvSpPr/>
            <p:nvPr/>
          </p:nvSpPr>
          <p:spPr bwMode="auto">
            <a:xfrm>
              <a:off x="2339116"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8" name="Oval 417"/>
            <p:cNvSpPr/>
            <p:nvPr/>
          </p:nvSpPr>
          <p:spPr bwMode="auto">
            <a:xfrm>
              <a:off x="2541257"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19" name="Oval 418"/>
            <p:cNvSpPr/>
            <p:nvPr/>
          </p:nvSpPr>
          <p:spPr bwMode="auto">
            <a:xfrm>
              <a:off x="2945539"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0" name="Oval 419"/>
            <p:cNvSpPr/>
            <p:nvPr/>
          </p:nvSpPr>
          <p:spPr bwMode="auto">
            <a:xfrm>
              <a:off x="3147679"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1" name="Oval 420"/>
            <p:cNvSpPr/>
            <p:nvPr/>
          </p:nvSpPr>
          <p:spPr bwMode="auto">
            <a:xfrm>
              <a:off x="2743398"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2" name="Oval 421"/>
            <p:cNvSpPr/>
            <p:nvPr/>
          </p:nvSpPr>
          <p:spPr bwMode="auto">
            <a:xfrm>
              <a:off x="3349820"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3" name="Oval 422"/>
            <p:cNvSpPr/>
            <p:nvPr/>
          </p:nvSpPr>
          <p:spPr bwMode="auto">
            <a:xfrm>
              <a:off x="3551961"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4" name="Oval 423"/>
            <p:cNvSpPr/>
            <p:nvPr/>
          </p:nvSpPr>
          <p:spPr bwMode="auto">
            <a:xfrm>
              <a:off x="3754102"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5" name="Oval 424"/>
            <p:cNvSpPr/>
            <p:nvPr/>
          </p:nvSpPr>
          <p:spPr bwMode="auto">
            <a:xfrm>
              <a:off x="3956243"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6" name="Oval 425"/>
            <p:cNvSpPr/>
            <p:nvPr/>
          </p:nvSpPr>
          <p:spPr bwMode="auto">
            <a:xfrm>
              <a:off x="4562666"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7" name="Oval 426"/>
            <p:cNvSpPr/>
            <p:nvPr/>
          </p:nvSpPr>
          <p:spPr bwMode="auto">
            <a:xfrm>
              <a:off x="6786216"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8" name="Oval 427"/>
            <p:cNvSpPr/>
            <p:nvPr/>
          </p:nvSpPr>
          <p:spPr bwMode="auto">
            <a:xfrm>
              <a:off x="6988357"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29" name="Oval 428"/>
            <p:cNvSpPr/>
            <p:nvPr/>
          </p:nvSpPr>
          <p:spPr bwMode="auto">
            <a:xfrm>
              <a:off x="7190498"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0" name="Oval 429"/>
            <p:cNvSpPr/>
            <p:nvPr/>
          </p:nvSpPr>
          <p:spPr bwMode="auto">
            <a:xfrm>
              <a:off x="7392639"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1" name="Oval 430"/>
            <p:cNvSpPr/>
            <p:nvPr/>
          </p:nvSpPr>
          <p:spPr bwMode="auto">
            <a:xfrm>
              <a:off x="7796921"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2" name="Oval 431"/>
            <p:cNvSpPr/>
            <p:nvPr/>
          </p:nvSpPr>
          <p:spPr bwMode="auto">
            <a:xfrm>
              <a:off x="7999062"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3" name="Oval 432"/>
            <p:cNvSpPr/>
            <p:nvPr/>
          </p:nvSpPr>
          <p:spPr bwMode="auto">
            <a:xfrm>
              <a:off x="7594780"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4" name="Oval 433"/>
            <p:cNvSpPr/>
            <p:nvPr/>
          </p:nvSpPr>
          <p:spPr bwMode="auto">
            <a:xfrm>
              <a:off x="8201203"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5" name="Oval 434"/>
            <p:cNvSpPr/>
            <p:nvPr/>
          </p:nvSpPr>
          <p:spPr bwMode="auto">
            <a:xfrm>
              <a:off x="8403343"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6" name="Oval 435"/>
            <p:cNvSpPr/>
            <p:nvPr/>
          </p:nvSpPr>
          <p:spPr bwMode="auto">
            <a:xfrm>
              <a:off x="8605484"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7" name="Oval 436"/>
            <p:cNvSpPr/>
            <p:nvPr/>
          </p:nvSpPr>
          <p:spPr bwMode="auto">
            <a:xfrm>
              <a:off x="8807625"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8" name="Oval 437"/>
            <p:cNvSpPr/>
            <p:nvPr/>
          </p:nvSpPr>
          <p:spPr bwMode="auto">
            <a:xfrm>
              <a:off x="9009766"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39" name="Oval 438"/>
            <p:cNvSpPr/>
            <p:nvPr/>
          </p:nvSpPr>
          <p:spPr bwMode="auto">
            <a:xfrm>
              <a:off x="9211907"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0" name="Oval 439"/>
            <p:cNvSpPr/>
            <p:nvPr/>
          </p:nvSpPr>
          <p:spPr bwMode="auto">
            <a:xfrm>
              <a:off x="9414048"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1" name="Oval 440"/>
            <p:cNvSpPr/>
            <p:nvPr/>
          </p:nvSpPr>
          <p:spPr bwMode="auto">
            <a:xfrm>
              <a:off x="9616189"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2" name="Oval 441"/>
            <p:cNvSpPr/>
            <p:nvPr/>
          </p:nvSpPr>
          <p:spPr bwMode="auto">
            <a:xfrm>
              <a:off x="9818330"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3" name="Oval 442"/>
            <p:cNvSpPr/>
            <p:nvPr/>
          </p:nvSpPr>
          <p:spPr bwMode="auto">
            <a:xfrm>
              <a:off x="10020471"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4" name="Oval 443"/>
            <p:cNvSpPr/>
            <p:nvPr/>
          </p:nvSpPr>
          <p:spPr bwMode="auto">
            <a:xfrm>
              <a:off x="10222612"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5" name="Oval 444"/>
            <p:cNvSpPr/>
            <p:nvPr/>
          </p:nvSpPr>
          <p:spPr bwMode="auto">
            <a:xfrm>
              <a:off x="10424753"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6" name="Oval 445"/>
            <p:cNvSpPr/>
            <p:nvPr/>
          </p:nvSpPr>
          <p:spPr bwMode="auto">
            <a:xfrm>
              <a:off x="10626894"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7" name="Oval 446"/>
            <p:cNvSpPr/>
            <p:nvPr/>
          </p:nvSpPr>
          <p:spPr bwMode="auto">
            <a:xfrm>
              <a:off x="11031176"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8" name="Oval 447"/>
            <p:cNvSpPr/>
            <p:nvPr/>
          </p:nvSpPr>
          <p:spPr bwMode="auto">
            <a:xfrm>
              <a:off x="11233316"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49" name="Oval 448"/>
            <p:cNvSpPr/>
            <p:nvPr/>
          </p:nvSpPr>
          <p:spPr bwMode="auto">
            <a:xfrm>
              <a:off x="10829035"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0" name="Oval 449"/>
            <p:cNvSpPr/>
            <p:nvPr/>
          </p:nvSpPr>
          <p:spPr bwMode="auto">
            <a:xfrm>
              <a:off x="11435457"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1" name="Oval 450"/>
            <p:cNvSpPr/>
            <p:nvPr/>
          </p:nvSpPr>
          <p:spPr bwMode="auto">
            <a:xfrm>
              <a:off x="11637598"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2" name="Oval 451"/>
            <p:cNvSpPr/>
            <p:nvPr/>
          </p:nvSpPr>
          <p:spPr bwMode="auto">
            <a:xfrm>
              <a:off x="11839739"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3" name="Oval 452"/>
            <p:cNvSpPr/>
            <p:nvPr/>
          </p:nvSpPr>
          <p:spPr bwMode="auto">
            <a:xfrm>
              <a:off x="12041880" y="29935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4" name="Oval 453"/>
            <p:cNvSpPr/>
            <p:nvPr/>
          </p:nvSpPr>
          <p:spPr bwMode="auto">
            <a:xfrm>
              <a:off x="1934834"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5" name="Oval 454"/>
            <p:cNvSpPr/>
            <p:nvPr/>
          </p:nvSpPr>
          <p:spPr bwMode="auto">
            <a:xfrm>
              <a:off x="2136975"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6" name="Oval 455"/>
            <p:cNvSpPr/>
            <p:nvPr/>
          </p:nvSpPr>
          <p:spPr bwMode="auto">
            <a:xfrm>
              <a:off x="2339116"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7" name="Oval 456"/>
            <p:cNvSpPr/>
            <p:nvPr/>
          </p:nvSpPr>
          <p:spPr bwMode="auto">
            <a:xfrm>
              <a:off x="2541257"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8" name="Oval 457"/>
            <p:cNvSpPr/>
            <p:nvPr/>
          </p:nvSpPr>
          <p:spPr bwMode="auto">
            <a:xfrm>
              <a:off x="2945539"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59" name="Oval 458"/>
            <p:cNvSpPr/>
            <p:nvPr/>
          </p:nvSpPr>
          <p:spPr bwMode="auto">
            <a:xfrm>
              <a:off x="3147679"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0" name="Oval 459"/>
            <p:cNvSpPr/>
            <p:nvPr/>
          </p:nvSpPr>
          <p:spPr bwMode="auto">
            <a:xfrm>
              <a:off x="2743398"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1" name="Oval 460"/>
            <p:cNvSpPr/>
            <p:nvPr/>
          </p:nvSpPr>
          <p:spPr bwMode="auto">
            <a:xfrm>
              <a:off x="3754102"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2" name="Oval 461"/>
            <p:cNvSpPr/>
            <p:nvPr/>
          </p:nvSpPr>
          <p:spPr bwMode="auto">
            <a:xfrm>
              <a:off x="3956243"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3" name="Oval 462"/>
            <p:cNvSpPr/>
            <p:nvPr/>
          </p:nvSpPr>
          <p:spPr bwMode="auto">
            <a:xfrm>
              <a:off x="4158384"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4" name="Oval 463"/>
            <p:cNvSpPr/>
            <p:nvPr/>
          </p:nvSpPr>
          <p:spPr bwMode="auto">
            <a:xfrm>
              <a:off x="6786216"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5" name="Oval 464"/>
            <p:cNvSpPr/>
            <p:nvPr/>
          </p:nvSpPr>
          <p:spPr bwMode="auto">
            <a:xfrm>
              <a:off x="6988357"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6" name="Oval 465"/>
            <p:cNvSpPr/>
            <p:nvPr/>
          </p:nvSpPr>
          <p:spPr bwMode="auto">
            <a:xfrm>
              <a:off x="7190498"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7" name="Oval 466"/>
            <p:cNvSpPr/>
            <p:nvPr/>
          </p:nvSpPr>
          <p:spPr bwMode="auto">
            <a:xfrm>
              <a:off x="7392639"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8" name="Oval 467"/>
            <p:cNvSpPr/>
            <p:nvPr/>
          </p:nvSpPr>
          <p:spPr bwMode="auto">
            <a:xfrm>
              <a:off x="7796921"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69" name="Oval 468"/>
            <p:cNvSpPr/>
            <p:nvPr/>
          </p:nvSpPr>
          <p:spPr bwMode="auto">
            <a:xfrm>
              <a:off x="7594780"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0" name="Oval 469"/>
            <p:cNvSpPr/>
            <p:nvPr/>
          </p:nvSpPr>
          <p:spPr bwMode="auto">
            <a:xfrm>
              <a:off x="8201203"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1" name="Oval 470"/>
            <p:cNvSpPr/>
            <p:nvPr/>
          </p:nvSpPr>
          <p:spPr bwMode="auto">
            <a:xfrm>
              <a:off x="8403343"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2" name="Oval 471"/>
            <p:cNvSpPr/>
            <p:nvPr/>
          </p:nvSpPr>
          <p:spPr bwMode="auto">
            <a:xfrm>
              <a:off x="8807625"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3" name="Oval 472"/>
            <p:cNvSpPr/>
            <p:nvPr/>
          </p:nvSpPr>
          <p:spPr bwMode="auto">
            <a:xfrm>
              <a:off x="9211907"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4" name="Oval 473"/>
            <p:cNvSpPr/>
            <p:nvPr/>
          </p:nvSpPr>
          <p:spPr bwMode="auto">
            <a:xfrm>
              <a:off x="9414048"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5" name="Oval 474"/>
            <p:cNvSpPr/>
            <p:nvPr/>
          </p:nvSpPr>
          <p:spPr bwMode="auto">
            <a:xfrm>
              <a:off x="9616189"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6" name="Oval 475"/>
            <p:cNvSpPr/>
            <p:nvPr/>
          </p:nvSpPr>
          <p:spPr bwMode="auto">
            <a:xfrm>
              <a:off x="9818330"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7" name="Oval 476"/>
            <p:cNvSpPr/>
            <p:nvPr/>
          </p:nvSpPr>
          <p:spPr bwMode="auto">
            <a:xfrm>
              <a:off x="10020471"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8" name="Oval 477"/>
            <p:cNvSpPr/>
            <p:nvPr/>
          </p:nvSpPr>
          <p:spPr bwMode="auto">
            <a:xfrm>
              <a:off x="10222612"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79" name="Oval 478"/>
            <p:cNvSpPr/>
            <p:nvPr/>
          </p:nvSpPr>
          <p:spPr bwMode="auto">
            <a:xfrm>
              <a:off x="10424753"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0" name="Oval 479"/>
            <p:cNvSpPr/>
            <p:nvPr/>
          </p:nvSpPr>
          <p:spPr bwMode="auto">
            <a:xfrm>
              <a:off x="10626894"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1" name="Oval 480"/>
            <p:cNvSpPr/>
            <p:nvPr/>
          </p:nvSpPr>
          <p:spPr bwMode="auto">
            <a:xfrm>
              <a:off x="11031176"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2" name="Oval 481"/>
            <p:cNvSpPr/>
            <p:nvPr/>
          </p:nvSpPr>
          <p:spPr bwMode="auto">
            <a:xfrm>
              <a:off x="11233316"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3" name="Oval 482"/>
            <p:cNvSpPr/>
            <p:nvPr/>
          </p:nvSpPr>
          <p:spPr bwMode="auto">
            <a:xfrm>
              <a:off x="10829035"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4" name="Oval 483"/>
            <p:cNvSpPr/>
            <p:nvPr/>
          </p:nvSpPr>
          <p:spPr bwMode="auto">
            <a:xfrm>
              <a:off x="11435457"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5" name="Oval 484"/>
            <p:cNvSpPr/>
            <p:nvPr/>
          </p:nvSpPr>
          <p:spPr bwMode="auto">
            <a:xfrm>
              <a:off x="11637598"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6" name="Oval 485"/>
            <p:cNvSpPr/>
            <p:nvPr/>
          </p:nvSpPr>
          <p:spPr bwMode="auto">
            <a:xfrm>
              <a:off x="11839739"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7" name="Oval 486"/>
            <p:cNvSpPr/>
            <p:nvPr/>
          </p:nvSpPr>
          <p:spPr bwMode="auto">
            <a:xfrm>
              <a:off x="12041880" y="31957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8" name="Oval 487"/>
            <p:cNvSpPr/>
            <p:nvPr/>
          </p:nvSpPr>
          <p:spPr bwMode="auto">
            <a:xfrm>
              <a:off x="1934834"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89" name="Oval 488"/>
            <p:cNvSpPr/>
            <p:nvPr/>
          </p:nvSpPr>
          <p:spPr bwMode="auto">
            <a:xfrm>
              <a:off x="2136975"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0" name="Oval 489"/>
            <p:cNvSpPr/>
            <p:nvPr/>
          </p:nvSpPr>
          <p:spPr bwMode="auto">
            <a:xfrm>
              <a:off x="2339116"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1" name="Oval 490"/>
            <p:cNvSpPr/>
            <p:nvPr/>
          </p:nvSpPr>
          <p:spPr bwMode="auto">
            <a:xfrm>
              <a:off x="2541257"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2" name="Oval 491"/>
            <p:cNvSpPr/>
            <p:nvPr/>
          </p:nvSpPr>
          <p:spPr bwMode="auto">
            <a:xfrm>
              <a:off x="2945539"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3" name="Oval 492"/>
            <p:cNvSpPr/>
            <p:nvPr/>
          </p:nvSpPr>
          <p:spPr bwMode="auto">
            <a:xfrm>
              <a:off x="3147679"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4" name="Oval 493"/>
            <p:cNvSpPr/>
            <p:nvPr/>
          </p:nvSpPr>
          <p:spPr bwMode="auto">
            <a:xfrm>
              <a:off x="2743398"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5" name="Oval 494"/>
            <p:cNvSpPr/>
            <p:nvPr/>
          </p:nvSpPr>
          <p:spPr bwMode="auto">
            <a:xfrm>
              <a:off x="3349820"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6" name="Oval 495"/>
            <p:cNvSpPr/>
            <p:nvPr/>
          </p:nvSpPr>
          <p:spPr bwMode="auto">
            <a:xfrm>
              <a:off x="3754102"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7" name="Oval 496"/>
            <p:cNvSpPr/>
            <p:nvPr/>
          </p:nvSpPr>
          <p:spPr bwMode="auto">
            <a:xfrm>
              <a:off x="3956243"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8" name="Oval 497"/>
            <p:cNvSpPr/>
            <p:nvPr/>
          </p:nvSpPr>
          <p:spPr bwMode="auto">
            <a:xfrm>
              <a:off x="6584075"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499" name="Oval 498"/>
            <p:cNvSpPr/>
            <p:nvPr/>
          </p:nvSpPr>
          <p:spPr bwMode="auto">
            <a:xfrm>
              <a:off x="6786216"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0" name="Oval 499"/>
            <p:cNvSpPr/>
            <p:nvPr/>
          </p:nvSpPr>
          <p:spPr bwMode="auto">
            <a:xfrm>
              <a:off x="7190498"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1" name="Oval 500"/>
            <p:cNvSpPr/>
            <p:nvPr/>
          </p:nvSpPr>
          <p:spPr bwMode="auto">
            <a:xfrm>
              <a:off x="7594780"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2" name="Oval 501"/>
            <p:cNvSpPr/>
            <p:nvPr/>
          </p:nvSpPr>
          <p:spPr bwMode="auto">
            <a:xfrm>
              <a:off x="8403343"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3" name="Oval 502"/>
            <p:cNvSpPr/>
            <p:nvPr/>
          </p:nvSpPr>
          <p:spPr bwMode="auto">
            <a:xfrm>
              <a:off x="9009766"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4" name="Oval 503"/>
            <p:cNvSpPr/>
            <p:nvPr/>
          </p:nvSpPr>
          <p:spPr bwMode="auto">
            <a:xfrm>
              <a:off x="9211907"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5" name="Oval 504"/>
            <p:cNvSpPr/>
            <p:nvPr/>
          </p:nvSpPr>
          <p:spPr bwMode="auto">
            <a:xfrm>
              <a:off x="9414048"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6" name="Oval 505"/>
            <p:cNvSpPr/>
            <p:nvPr/>
          </p:nvSpPr>
          <p:spPr bwMode="auto">
            <a:xfrm>
              <a:off x="9616189"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7" name="Oval 506"/>
            <p:cNvSpPr/>
            <p:nvPr/>
          </p:nvSpPr>
          <p:spPr bwMode="auto">
            <a:xfrm>
              <a:off x="9818330"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8" name="Oval 507"/>
            <p:cNvSpPr/>
            <p:nvPr/>
          </p:nvSpPr>
          <p:spPr bwMode="auto">
            <a:xfrm>
              <a:off x="10020471"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09" name="Oval 508"/>
            <p:cNvSpPr/>
            <p:nvPr/>
          </p:nvSpPr>
          <p:spPr bwMode="auto">
            <a:xfrm>
              <a:off x="10222612"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0" name="Oval 509"/>
            <p:cNvSpPr/>
            <p:nvPr/>
          </p:nvSpPr>
          <p:spPr bwMode="auto">
            <a:xfrm>
              <a:off x="10424753"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1" name="Oval 510"/>
            <p:cNvSpPr/>
            <p:nvPr/>
          </p:nvSpPr>
          <p:spPr bwMode="auto">
            <a:xfrm>
              <a:off x="10626894"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2" name="Oval 511"/>
            <p:cNvSpPr/>
            <p:nvPr/>
          </p:nvSpPr>
          <p:spPr bwMode="auto">
            <a:xfrm>
              <a:off x="11031176"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3" name="Oval 512"/>
            <p:cNvSpPr/>
            <p:nvPr/>
          </p:nvSpPr>
          <p:spPr bwMode="auto">
            <a:xfrm>
              <a:off x="11233316"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4" name="Oval 513"/>
            <p:cNvSpPr/>
            <p:nvPr/>
          </p:nvSpPr>
          <p:spPr bwMode="auto">
            <a:xfrm>
              <a:off x="10829035"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5" name="Oval 514"/>
            <p:cNvSpPr/>
            <p:nvPr/>
          </p:nvSpPr>
          <p:spPr bwMode="auto">
            <a:xfrm>
              <a:off x="11435457"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6" name="Oval 515"/>
            <p:cNvSpPr/>
            <p:nvPr/>
          </p:nvSpPr>
          <p:spPr bwMode="auto">
            <a:xfrm>
              <a:off x="11637598"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7" name="Oval 516"/>
            <p:cNvSpPr/>
            <p:nvPr/>
          </p:nvSpPr>
          <p:spPr bwMode="auto">
            <a:xfrm>
              <a:off x="12244021" y="339787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8" name="Oval 517"/>
            <p:cNvSpPr/>
            <p:nvPr/>
          </p:nvSpPr>
          <p:spPr bwMode="auto">
            <a:xfrm>
              <a:off x="2136975"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19" name="Oval 518"/>
            <p:cNvSpPr/>
            <p:nvPr/>
          </p:nvSpPr>
          <p:spPr bwMode="auto">
            <a:xfrm>
              <a:off x="2339116"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0" name="Oval 519"/>
            <p:cNvSpPr/>
            <p:nvPr/>
          </p:nvSpPr>
          <p:spPr bwMode="auto">
            <a:xfrm>
              <a:off x="2541257"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1" name="Oval 520"/>
            <p:cNvSpPr/>
            <p:nvPr/>
          </p:nvSpPr>
          <p:spPr bwMode="auto">
            <a:xfrm>
              <a:off x="2945539"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2" name="Oval 521"/>
            <p:cNvSpPr/>
            <p:nvPr/>
          </p:nvSpPr>
          <p:spPr bwMode="auto">
            <a:xfrm>
              <a:off x="3147679"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3" name="Oval 522"/>
            <p:cNvSpPr/>
            <p:nvPr/>
          </p:nvSpPr>
          <p:spPr bwMode="auto">
            <a:xfrm>
              <a:off x="2743398"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4" name="Oval 523"/>
            <p:cNvSpPr/>
            <p:nvPr/>
          </p:nvSpPr>
          <p:spPr bwMode="auto">
            <a:xfrm>
              <a:off x="3349820"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5" name="Oval 524"/>
            <p:cNvSpPr/>
            <p:nvPr/>
          </p:nvSpPr>
          <p:spPr bwMode="auto">
            <a:xfrm>
              <a:off x="3551961"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6" name="Oval 525"/>
            <p:cNvSpPr/>
            <p:nvPr/>
          </p:nvSpPr>
          <p:spPr bwMode="auto">
            <a:xfrm>
              <a:off x="3754102"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7" name="Oval 526"/>
            <p:cNvSpPr/>
            <p:nvPr/>
          </p:nvSpPr>
          <p:spPr bwMode="auto">
            <a:xfrm>
              <a:off x="6584075"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8" name="Oval 527"/>
            <p:cNvSpPr/>
            <p:nvPr/>
          </p:nvSpPr>
          <p:spPr bwMode="auto">
            <a:xfrm>
              <a:off x="7999062"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29" name="Oval 528"/>
            <p:cNvSpPr/>
            <p:nvPr/>
          </p:nvSpPr>
          <p:spPr bwMode="auto">
            <a:xfrm>
              <a:off x="7594780"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0" name="Oval 529"/>
            <p:cNvSpPr/>
            <p:nvPr/>
          </p:nvSpPr>
          <p:spPr bwMode="auto">
            <a:xfrm>
              <a:off x="8201203"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1" name="Oval 530"/>
            <p:cNvSpPr/>
            <p:nvPr/>
          </p:nvSpPr>
          <p:spPr bwMode="auto">
            <a:xfrm>
              <a:off x="8403343"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2" name="Oval 531"/>
            <p:cNvSpPr/>
            <p:nvPr/>
          </p:nvSpPr>
          <p:spPr bwMode="auto">
            <a:xfrm>
              <a:off x="8605484"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3" name="Oval 532"/>
            <p:cNvSpPr/>
            <p:nvPr/>
          </p:nvSpPr>
          <p:spPr bwMode="auto">
            <a:xfrm>
              <a:off x="9009766"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4" name="Oval 533"/>
            <p:cNvSpPr/>
            <p:nvPr/>
          </p:nvSpPr>
          <p:spPr bwMode="auto">
            <a:xfrm>
              <a:off x="9211907"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5" name="Oval 534"/>
            <p:cNvSpPr/>
            <p:nvPr/>
          </p:nvSpPr>
          <p:spPr bwMode="auto">
            <a:xfrm>
              <a:off x="9414048"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6" name="Oval 535"/>
            <p:cNvSpPr/>
            <p:nvPr/>
          </p:nvSpPr>
          <p:spPr bwMode="auto">
            <a:xfrm>
              <a:off x="9616189"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7" name="Oval 536"/>
            <p:cNvSpPr/>
            <p:nvPr/>
          </p:nvSpPr>
          <p:spPr bwMode="auto">
            <a:xfrm>
              <a:off x="9818330"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8" name="Oval 537"/>
            <p:cNvSpPr/>
            <p:nvPr/>
          </p:nvSpPr>
          <p:spPr bwMode="auto">
            <a:xfrm>
              <a:off x="10020471"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39" name="Oval 538"/>
            <p:cNvSpPr/>
            <p:nvPr/>
          </p:nvSpPr>
          <p:spPr bwMode="auto">
            <a:xfrm>
              <a:off x="10222612"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0" name="Oval 539"/>
            <p:cNvSpPr/>
            <p:nvPr/>
          </p:nvSpPr>
          <p:spPr bwMode="auto">
            <a:xfrm>
              <a:off x="10424753"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1" name="Oval 540"/>
            <p:cNvSpPr/>
            <p:nvPr/>
          </p:nvSpPr>
          <p:spPr bwMode="auto">
            <a:xfrm>
              <a:off x="10626894"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2" name="Oval 541"/>
            <p:cNvSpPr/>
            <p:nvPr/>
          </p:nvSpPr>
          <p:spPr bwMode="auto">
            <a:xfrm>
              <a:off x="11031176"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3" name="Oval 542"/>
            <p:cNvSpPr/>
            <p:nvPr/>
          </p:nvSpPr>
          <p:spPr bwMode="auto">
            <a:xfrm>
              <a:off x="11233316"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4" name="Oval 543"/>
            <p:cNvSpPr/>
            <p:nvPr/>
          </p:nvSpPr>
          <p:spPr bwMode="auto">
            <a:xfrm>
              <a:off x="10829035"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5" name="Oval 544"/>
            <p:cNvSpPr/>
            <p:nvPr/>
          </p:nvSpPr>
          <p:spPr bwMode="auto">
            <a:xfrm>
              <a:off x="11637598"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6" name="Oval 545"/>
            <p:cNvSpPr/>
            <p:nvPr/>
          </p:nvSpPr>
          <p:spPr bwMode="auto">
            <a:xfrm>
              <a:off x="12041880"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7" name="Oval 546"/>
            <p:cNvSpPr/>
            <p:nvPr/>
          </p:nvSpPr>
          <p:spPr bwMode="auto">
            <a:xfrm>
              <a:off x="12244021" y="360001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8" name="Oval 547"/>
            <p:cNvSpPr/>
            <p:nvPr/>
          </p:nvSpPr>
          <p:spPr bwMode="auto">
            <a:xfrm>
              <a:off x="2136975"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49" name="Oval 548"/>
            <p:cNvSpPr/>
            <p:nvPr/>
          </p:nvSpPr>
          <p:spPr bwMode="auto">
            <a:xfrm>
              <a:off x="2339116"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0" name="Oval 549"/>
            <p:cNvSpPr/>
            <p:nvPr/>
          </p:nvSpPr>
          <p:spPr bwMode="auto">
            <a:xfrm>
              <a:off x="2541257"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1" name="Oval 550"/>
            <p:cNvSpPr/>
            <p:nvPr/>
          </p:nvSpPr>
          <p:spPr bwMode="auto">
            <a:xfrm>
              <a:off x="2945539"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2" name="Oval 551"/>
            <p:cNvSpPr/>
            <p:nvPr/>
          </p:nvSpPr>
          <p:spPr bwMode="auto">
            <a:xfrm>
              <a:off x="3147679"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3" name="Oval 552"/>
            <p:cNvSpPr/>
            <p:nvPr/>
          </p:nvSpPr>
          <p:spPr bwMode="auto">
            <a:xfrm>
              <a:off x="2743398"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4" name="Oval 553"/>
            <p:cNvSpPr/>
            <p:nvPr/>
          </p:nvSpPr>
          <p:spPr bwMode="auto">
            <a:xfrm>
              <a:off x="3349820"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5" name="Oval 554"/>
            <p:cNvSpPr/>
            <p:nvPr/>
          </p:nvSpPr>
          <p:spPr bwMode="auto">
            <a:xfrm>
              <a:off x="3551961"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6" name="Oval 555"/>
            <p:cNvSpPr/>
            <p:nvPr/>
          </p:nvSpPr>
          <p:spPr bwMode="auto">
            <a:xfrm>
              <a:off x="6584075"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7" name="Oval 556"/>
            <p:cNvSpPr/>
            <p:nvPr/>
          </p:nvSpPr>
          <p:spPr bwMode="auto">
            <a:xfrm>
              <a:off x="6786216"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8" name="Oval 557"/>
            <p:cNvSpPr/>
            <p:nvPr/>
          </p:nvSpPr>
          <p:spPr bwMode="auto">
            <a:xfrm>
              <a:off x="6988357"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59" name="Oval 558"/>
            <p:cNvSpPr/>
            <p:nvPr/>
          </p:nvSpPr>
          <p:spPr bwMode="auto">
            <a:xfrm>
              <a:off x="8201203"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0" name="Oval 559"/>
            <p:cNvSpPr/>
            <p:nvPr/>
          </p:nvSpPr>
          <p:spPr bwMode="auto">
            <a:xfrm>
              <a:off x="8403343"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1" name="Oval 560"/>
            <p:cNvSpPr/>
            <p:nvPr/>
          </p:nvSpPr>
          <p:spPr bwMode="auto">
            <a:xfrm>
              <a:off x="8605484"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2" name="Oval 561"/>
            <p:cNvSpPr/>
            <p:nvPr/>
          </p:nvSpPr>
          <p:spPr bwMode="auto">
            <a:xfrm>
              <a:off x="8807625"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3" name="Oval 562"/>
            <p:cNvSpPr/>
            <p:nvPr/>
          </p:nvSpPr>
          <p:spPr bwMode="auto">
            <a:xfrm>
              <a:off x="9009766"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4" name="Oval 563"/>
            <p:cNvSpPr/>
            <p:nvPr/>
          </p:nvSpPr>
          <p:spPr bwMode="auto">
            <a:xfrm>
              <a:off x="9211907"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5" name="Oval 564"/>
            <p:cNvSpPr/>
            <p:nvPr/>
          </p:nvSpPr>
          <p:spPr bwMode="auto">
            <a:xfrm>
              <a:off x="9414048"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6" name="Oval 565"/>
            <p:cNvSpPr/>
            <p:nvPr/>
          </p:nvSpPr>
          <p:spPr bwMode="auto">
            <a:xfrm>
              <a:off x="9616189"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7" name="Oval 566"/>
            <p:cNvSpPr/>
            <p:nvPr/>
          </p:nvSpPr>
          <p:spPr bwMode="auto">
            <a:xfrm>
              <a:off x="9818330"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8" name="Oval 567"/>
            <p:cNvSpPr/>
            <p:nvPr/>
          </p:nvSpPr>
          <p:spPr bwMode="auto">
            <a:xfrm>
              <a:off x="10020471"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69" name="Oval 568"/>
            <p:cNvSpPr/>
            <p:nvPr/>
          </p:nvSpPr>
          <p:spPr bwMode="auto">
            <a:xfrm>
              <a:off x="10222612"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0" name="Oval 569"/>
            <p:cNvSpPr/>
            <p:nvPr/>
          </p:nvSpPr>
          <p:spPr bwMode="auto">
            <a:xfrm>
              <a:off x="10424753"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1" name="Oval 570"/>
            <p:cNvSpPr/>
            <p:nvPr/>
          </p:nvSpPr>
          <p:spPr bwMode="auto">
            <a:xfrm>
              <a:off x="10626894"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2" name="Oval 571"/>
            <p:cNvSpPr/>
            <p:nvPr/>
          </p:nvSpPr>
          <p:spPr bwMode="auto">
            <a:xfrm>
              <a:off x="11031176"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3" name="Oval 572"/>
            <p:cNvSpPr/>
            <p:nvPr/>
          </p:nvSpPr>
          <p:spPr bwMode="auto">
            <a:xfrm>
              <a:off x="11233316"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4" name="Oval 573"/>
            <p:cNvSpPr/>
            <p:nvPr/>
          </p:nvSpPr>
          <p:spPr bwMode="auto">
            <a:xfrm>
              <a:off x="10829035"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5" name="Oval 574"/>
            <p:cNvSpPr/>
            <p:nvPr/>
          </p:nvSpPr>
          <p:spPr bwMode="auto">
            <a:xfrm>
              <a:off x="11637598" y="380215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6" name="Oval 575"/>
            <p:cNvSpPr/>
            <p:nvPr/>
          </p:nvSpPr>
          <p:spPr bwMode="auto">
            <a:xfrm>
              <a:off x="2339116"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7" name="Oval 576"/>
            <p:cNvSpPr/>
            <p:nvPr/>
          </p:nvSpPr>
          <p:spPr bwMode="auto">
            <a:xfrm>
              <a:off x="2541257"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8" name="Oval 577"/>
            <p:cNvSpPr/>
            <p:nvPr/>
          </p:nvSpPr>
          <p:spPr bwMode="auto">
            <a:xfrm>
              <a:off x="2945539"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79" name="Oval 578"/>
            <p:cNvSpPr/>
            <p:nvPr/>
          </p:nvSpPr>
          <p:spPr bwMode="auto">
            <a:xfrm>
              <a:off x="2743398"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0" name="Oval 579"/>
            <p:cNvSpPr/>
            <p:nvPr/>
          </p:nvSpPr>
          <p:spPr bwMode="auto">
            <a:xfrm>
              <a:off x="3551961"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1" name="Oval 580"/>
            <p:cNvSpPr/>
            <p:nvPr/>
          </p:nvSpPr>
          <p:spPr bwMode="auto">
            <a:xfrm>
              <a:off x="6381934"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2" name="Oval 581"/>
            <p:cNvSpPr/>
            <p:nvPr/>
          </p:nvSpPr>
          <p:spPr bwMode="auto">
            <a:xfrm>
              <a:off x="6584075"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3" name="Oval 582"/>
            <p:cNvSpPr/>
            <p:nvPr/>
          </p:nvSpPr>
          <p:spPr bwMode="auto">
            <a:xfrm>
              <a:off x="6786216"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4" name="Oval 583"/>
            <p:cNvSpPr/>
            <p:nvPr/>
          </p:nvSpPr>
          <p:spPr bwMode="auto">
            <a:xfrm>
              <a:off x="6988357"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5" name="Oval 584"/>
            <p:cNvSpPr/>
            <p:nvPr/>
          </p:nvSpPr>
          <p:spPr bwMode="auto">
            <a:xfrm>
              <a:off x="7190498"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6" name="Oval 585"/>
            <p:cNvSpPr/>
            <p:nvPr/>
          </p:nvSpPr>
          <p:spPr bwMode="auto">
            <a:xfrm>
              <a:off x="7392639"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7" name="Oval 586"/>
            <p:cNvSpPr/>
            <p:nvPr/>
          </p:nvSpPr>
          <p:spPr bwMode="auto">
            <a:xfrm>
              <a:off x="7796921"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8" name="Oval 587"/>
            <p:cNvSpPr/>
            <p:nvPr/>
          </p:nvSpPr>
          <p:spPr bwMode="auto">
            <a:xfrm>
              <a:off x="7999062"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89" name="Oval 588"/>
            <p:cNvSpPr/>
            <p:nvPr/>
          </p:nvSpPr>
          <p:spPr bwMode="auto">
            <a:xfrm>
              <a:off x="7594780"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0" name="Oval 589"/>
            <p:cNvSpPr/>
            <p:nvPr/>
          </p:nvSpPr>
          <p:spPr bwMode="auto">
            <a:xfrm>
              <a:off x="8201203"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1" name="Oval 590"/>
            <p:cNvSpPr/>
            <p:nvPr/>
          </p:nvSpPr>
          <p:spPr bwMode="auto">
            <a:xfrm>
              <a:off x="8403343"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2" name="Oval 591"/>
            <p:cNvSpPr/>
            <p:nvPr/>
          </p:nvSpPr>
          <p:spPr bwMode="auto">
            <a:xfrm>
              <a:off x="8605484"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3" name="Oval 592"/>
            <p:cNvSpPr/>
            <p:nvPr/>
          </p:nvSpPr>
          <p:spPr bwMode="auto">
            <a:xfrm>
              <a:off x="8807625"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4" name="Oval 593"/>
            <p:cNvSpPr/>
            <p:nvPr/>
          </p:nvSpPr>
          <p:spPr bwMode="auto">
            <a:xfrm>
              <a:off x="9009766"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5" name="Oval 594"/>
            <p:cNvSpPr/>
            <p:nvPr/>
          </p:nvSpPr>
          <p:spPr bwMode="auto">
            <a:xfrm>
              <a:off x="9211907"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6" name="Oval 595"/>
            <p:cNvSpPr/>
            <p:nvPr/>
          </p:nvSpPr>
          <p:spPr bwMode="auto">
            <a:xfrm>
              <a:off x="9414048"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7" name="Oval 596"/>
            <p:cNvSpPr/>
            <p:nvPr/>
          </p:nvSpPr>
          <p:spPr bwMode="auto">
            <a:xfrm>
              <a:off x="9616189"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8" name="Oval 597"/>
            <p:cNvSpPr/>
            <p:nvPr/>
          </p:nvSpPr>
          <p:spPr bwMode="auto">
            <a:xfrm>
              <a:off x="9818330"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599" name="Oval 598"/>
            <p:cNvSpPr/>
            <p:nvPr/>
          </p:nvSpPr>
          <p:spPr bwMode="auto">
            <a:xfrm>
              <a:off x="10020471"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0" name="Oval 599"/>
            <p:cNvSpPr/>
            <p:nvPr/>
          </p:nvSpPr>
          <p:spPr bwMode="auto">
            <a:xfrm>
              <a:off x="10222612"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1" name="Oval 600"/>
            <p:cNvSpPr/>
            <p:nvPr/>
          </p:nvSpPr>
          <p:spPr bwMode="auto">
            <a:xfrm>
              <a:off x="10424753"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2" name="Oval 601"/>
            <p:cNvSpPr/>
            <p:nvPr/>
          </p:nvSpPr>
          <p:spPr bwMode="auto">
            <a:xfrm>
              <a:off x="10626894"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3" name="Oval 602"/>
            <p:cNvSpPr/>
            <p:nvPr/>
          </p:nvSpPr>
          <p:spPr bwMode="auto">
            <a:xfrm>
              <a:off x="11031176"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4" name="Oval 603"/>
            <p:cNvSpPr/>
            <p:nvPr/>
          </p:nvSpPr>
          <p:spPr bwMode="auto">
            <a:xfrm>
              <a:off x="11233316"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5" name="Oval 604"/>
            <p:cNvSpPr/>
            <p:nvPr/>
          </p:nvSpPr>
          <p:spPr bwMode="auto">
            <a:xfrm>
              <a:off x="10829035"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6" name="Oval 605"/>
            <p:cNvSpPr/>
            <p:nvPr/>
          </p:nvSpPr>
          <p:spPr bwMode="auto">
            <a:xfrm>
              <a:off x="11435457" y="400429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7" name="Oval 606"/>
            <p:cNvSpPr/>
            <p:nvPr/>
          </p:nvSpPr>
          <p:spPr bwMode="auto">
            <a:xfrm>
              <a:off x="2541257"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8" name="Oval 607"/>
            <p:cNvSpPr/>
            <p:nvPr/>
          </p:nvSpPr>
          <p:spPr bwMode="auto">
            <a:xfrm>
              <a:off x="2945539"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09" name="Oval 608"/>
            <p:cNvSpPr/>
            <p:nvPr/>
          </p:nvSpPr>
          <p:spPr bwMode="auto">
            <a:xfrm>
              <a:off x="2743398"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0" name="Oval 609"/>
            <p:cNvSpPr/>
            <p:nvPr/>
          </p:nvSpPr>
          <p:spPr bwMode="auto">
            <a:xfrm>
              <a:off x="6179793"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1" name="Oval 610"/>
            <p:cNvSpPr/>
            <p:nvPr/>
          </p:nvSpPr>
          <p:spPr bwMode="auto">
            <a:xfrm>
              <a:off x="6381934"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2" name="Oval 611"/>
            <p:cNvSpPr/>
            <p:nvPr/>
          </p:nvSpPr>
          <p:spPr bwMode="auto">
            <a:xfrm>
              <a:off x="6584075"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3" name="Oval 612"/>
            <p:cNvSpPr/>
            <p:nvPr/>
          </p:nvSpPr>
          <p:spPr bwMode="auto">
            <a:xfrm>
              <a:off x="6786216"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4" name="Oval 613"/>
            <p:cNvSpPr/>
            <p:nvPr/>
          </p:nvSpPr>
          <p:spPr bwMode="auto">
            <a:xfrm>
              <a:off x="6988357"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5" name="Oval 614"/>
            <p:cNvSpPr/>
            <p:nvPr/>
          </p:nvSpPr>
          <p:spPr bwMode="auto">
            <a:xfrm>
              <a:off x="7190498"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6" name="Oval 615"/>
            <p:cNvSpPr/>
            <p:nvPr/>
          </p:nvSpPr>
          <p:spPr bwMode="auto">
            <a:xfrm>
              <a:off x="7392639"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7" name="Oval 616"/>
            <p:cNvSpPr/>
            <p:nvPr/>
          </p:nvSpPr>
          <p:spPr bwMode="auto">
            <a:xfrm>
              <a:off x="7796921"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8" name="Oval 617"/>
            <p:cNvSpPr/>
            <p:nvPr/>
          </p:nvSpPr>
          <p:spPr bwMode="auto">
            <a:xfrm>
              <a:off x="7999062"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19" name="Oval 618"/>
            <p:cNvSpPr/>
            <p:nvPr/>
          </p:nvSpPr>
          <p:spPr bwMode="auto">
            <a:xfrm>
              <a:off x="7594780"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0" name="Oval 619"/>
            <p:cNvSpPr/>
            <p:nvPr/>
          </p:nvSpPr>
          <p:spPr bwMode="auto">
            <a:xfrm>
              <a:off x="8201203"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1" name="Oval 620"/>
            <p:cNvSpPr/>
            <p:nvPr/>
          </p:nvSpPr>
          <p:spPr bwMode="auto">
            <a:xfrm>
              <a:off x="8403343"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2" name="Oval 621"/>
            <p:cNvSpPr/>
            <p:nvPr/>
          </p:nvSpPr>
          <p:spPr bwMode="auto">
            <a:xfrm>
              <a:off x="8605484"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3" name="Oval 622"/>
            <p:cNvSpPr/>
            <p:nvPr/>
          </p:nvSpPr>
          <p:spPr bwMode="auto">
            <a:xfrm>
              <a:off x="9414048"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4" name="Oval 623"/>
            <p:cNvSpPr/>
            <p:nvPr/>
          </p:nvSpPr>
          <p:spPr bwMode="auto">
            <a:xfrm>
              <a:off x="9616189"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5" name="Oval 624"/>
            <p:cNvSpPr/>
            <p:nvPr/>
          </p:nvSpPr>
          <p:spPr bwMode="auto">
            <a:xfrm>
              <a:off x="9818330"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6" name="Oval 625"/>
            <p:cNvSpPr/>
            <p:nvPr/>
          </p:nvSpPr>
          <p:spPr bwMode="auto">
            <a:xfrm>
              <a:off x="10020471"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7" name="Oval 626"/>
            <p:cNvSpPr/>
            <p:nvPr/>
          </p:nvSpPr>
          <p:spPr bwMode="auto">
            <a:xfrm>
              <a:off x="10222612"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8" name="Oval 627"/>
            <p:cNvSpPr/>
            <p:nvPr/>
          </p:nvSpPr>
          <p:spPr bwMode="auto">
            <a:xfrm>
              <a:off x="10424753"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29" name="Oval 628"/>
            <p:cNvSpPr/>
            <p:nvPr/>
          </p:nvSpPr>
          <p:spPr bwMode="auto">
            <a:xfrm>
              <a:off x="10626894"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0" name="Oval 629"/>
            <p:cNvSpPr/>
            <p:nvPr/>
          </p:nvSpPr>
          <p:spPr bwMode="auto">
            <a:xfrm>
              <a:off x="11031176"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1" name="Oval 630"/>
            <p:cNvSpPr/>
            <p:nvPr/>
          </p:nvSpPr>
          <p:spPr bwMode="auto">
            <a:xfrm>
              <a:off x="11233316"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2" name="Oval 631"/>
            <p:cNvSpPr/>
            <p:nvPr/>
          </p:nvSpPr>
          <p:spPr bwMode="auto">
            <a:xfrm>
              <a:off x="10829035"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3" name="Oval 632"/>
            <p:cNvSpPr/>
            <p:nvPr/>
          </p:nvSpPr>
          <p:spPr bwMode="auto">
            <a:xfrm>
              <a:off x="11435457" y="420643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4" name="Oval 633"/>
            <p:cNvSpPr/>
            <p:nvPr/>
          </p:nvSpPr>
          <p:spPr bwMode="auto">
            <a:xfrm>
              <a:off x="2945539"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5" name="Oval 634"/>
            <p:cNvSpPr/>
            <p:nvPr/>
          </p:nvSpPr>
          <p:spPr bwMode="auto">
            <a:xfrm>
              <a:off x="3147679"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6" name="Oval 635"/>
            <p:cNvSpPr/>
            <p:nvPr/>
          </p:nvSpPr>
          <p:spPr bwMode="auto">
            <a:xfrm>
              <a:off x="2743398"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7" name="Oval 636"/>
            <p:cNvSpPr/>
            <p:nvPr/>
          </p:nvSpPr>
          <p:spPr bwMode="auto">
            <a:xfrm>
              <a:off x="3754102"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8" name="Oval 637"/>
            <p:cNvSpPr/>
            <p:nvPr/>
          </p:nvSpPr>
          <p:spPr bwMode="auto">
            <a:xfrm>
              <a:off x="3956243"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39" name="Oval 638"/>
            <p:cNvSpPr/>
            <p:nvPr/>
          </p:nvSpPr>
          <p:spPr bwMode="auto">
            <a:xfrm>
              <a:off x="6179793"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0" name="Oval 639"/>
            <p:cNvSpPr/>
            <p:nvPr/>
          </p:nvSpPr>
          <p:spPr bwMode="auto">
            <a:xfrm>
              <a:off x="6381934"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1" name="Oval 640"/>
            <p:cNvSpPr/>
            <p:nvPr/>
          </p:nvSpPr>
          <p:spPr bwMode="auto">
            <a:xfrm>
              <a:off x="6584075"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2" name="Oval 641"/>
            <p:cNvSpPr/>
            <p:nvPr/>
          </p:nvSpPr>
          <p:spPr bwMode="auto">
            <a:xfrm>
              <a:off x="6786216"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3" name="Oval 642"/>
            <p:cNvSpPr/>
            <p:nvPr/>
          </p:nvSpPr>
          <p:spPr bwMode="auto">
            <a:xfrm>
              <a:off x="6988357"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4" name="Oval 643"/>
            <p:cNvSpPr/>
            <p:nvPr/>
          </p:nvSpPr>
          <p:spPr bwMode="auto">
            <a:xfrm>
              <a:off x="7190498"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5" name="Oval 644"/>
            <p:cNvSpPr/>
            <p:nvPr/>
          </p:nvSpPr>
          <p:spPr bwMode="auto">
            <a:xfrm>
              <a:off x="7392639"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6" name="Oval 645"/>
            <p:cNvSpPr/>
            <p:nvPr/>
          </p:nvSpPr>
          <p:spPr bwMode="auto">
            <a:xfrm>
              <a:off x="7796921"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7" name="Oval 646"/>
            <p:cNvSpPr/>
            <p:nvPr/>
          </p:nvSpPr>
          <p:spPr bwMode="auto">
            <a:xfrm>
              <a:off x="7999062"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8" name="Oval 647"/>
            <p:cNvSpPr/>
            <p:nvPr/>
          </p:nvSpPr>
          <p:spPr bwMode="auto">
            <a:xfrm>
              <a:off x="7594780"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49" name="Oval 648"/>
            <p:cNvSpPr/>
            <p:nvPr/>
          </p:nvSpPr>
          <p:spPr bwMode="auto">
            <a:xfrm>
              <a:off x="8201203"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0" name="Oval 649"/>
            <p:cNvSpPr/>
            <p:nvPr/>
          </p:nvSpPr>
          <p:spPr bwMode="auto">
            <a:xfrm>
              <a:off x="8403343"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1" name="Oval 650"/>
            <p:cNvSpPr/>
            <p:nvPr/>
          </p:nvSpPr>
          <p:spPr bwMode="auto">
            <a:xfrm>
              <a:off x="8605484"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2" name="Oval 651"/>
            <p:cNvSpPr/>
            <p:nvPr/>
          </p:nvSpPr>
          <p:spPr bwMode="auto">
            <a:xfrm>
              <a:off x="8807625"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3" name="Oval 652"/>
            <p:cNvSpPr/>
            <p:nvPr/>
          </p:nvSpPr>
          <p:spPr bwMode="auto">
            <a:xfrm>
              <a:off x="9616189"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4" name="Oval 653"/>
            <p:cNvSpPr/>
            <p:nvPr/>
          </p:nvSpPr>
          <p:spPr bwMode="auto">
            <a:xfrm>
              <a:off x="9818330"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5" name="Oval 654"/>
            <p:cNvSpPr/>
            <p:nvPr/>
          </p:nvSpPr>
          <p:spPr bwMode="auto">
            <a:xfrm>
              <a:off x="10020471"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6" name="Oval 655"/>
            <p:cNvSpPr/>
            <p:nvPr/>
          </p:nvSpPr>
          <p:spPr bwMode="auto">
            <a:xfrm>
              <a:off x="10424753"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7" name="Oval 656"/>
            <p:cNvSpPr/>
            <p:nvPr/>
          </p:nvSpPr>
          <p:spPr bwMode="auto">
            <a:xfrm>
              <a:off x="10626894" y="440857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8" name="Oval 657"/>
            <p:cNvSpPr/>
            <p:nvPr/>
          </p:nvSpPr>
          <p:spPr bwMode="auto">
            <a:xfrm>
              <a:off x="3147679"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59" name="Oval 658"/>
            <p:cNvSpPr/>
            <p:nvPr/>
          </p:nvSpPr>
          <p:spPr bwMode="auto">
            <a:xfrm>
              <a:off x="3349820"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0" name="Oval 659"/>
            <p:cNvSpPr/>
            <p:nvPr/>
          </p:nvSpPr>
          <p:spPr bwMode="auto">
            <a:xfrm>
              <a:off x="6179793"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1" name="Oval 660"/>
            <p:cNvSpPr/>
            <p:nvPr/>
          </p:nvSpPr>
          <p:spPr bwMode="auto">
            <a:xfrm>
              <a:off x="6381934"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2" name="Oval 661"/>
            <p:cNvSpPr/>
            <p:nvPr/>
          </p:nvSpPr>
          <p:spPr bwMode="auto">
            <a:xfrm>
              <a:off x="6584075"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3" name="Oval 662"/>
            <p:cNvSpPr/>
            <p:nvPr/>
          </p:nvSpPr>
          <p:spPr bwMode="auto">
            <a:xfrm>
              <a:off x="6786216"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4" name="Oval 663"/>
            <p:cNvSpPr/>
            <p:nvPr/>
          </p:nvSpPr>
          <p:spPr bwMode="auto">
            <a:xfrm>
              <a:off x="6988357"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5" name="Oval 664"/>
            <p:cNvSpPr/>
            <p:nvPr/>
          </p:nvSpPr>
          <p:spPr bwMode="auto">
            <a:xfrm>
              <a:off x="7190498"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6" name="Oval 665"/>
            <p:cNvSpPr/>
            <p:nvPr/>
          </p:nvSpPr>
          <p:spPr bwMode="auto">
            <a:xfrm>
              <a:off x="7392639"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7" name="Oval 666"/>
            <p:cNvSpPr/>
            <p:nvPr/>
          </p:nvSpPr>
          <p:spPr bwMode="auto">
            <a:xfrm>
              <a:off x="7796921"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8" name="Oval 667"/>
            <p:cNvSpPr/>
            <p:nvPr/>
          </p:nvSpPr>
          <p:spPr bwMode="auto">
            <a:xfrm>
              <a:off x="7999062"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69" name="Oval 668"/>
            <p:cNvSpPr/>
            <p:nvPr/>
          </p:nvSpPr>
          <p:spPr bwMode="auto">
            <a:xfrm>
              <a:off x="7594780"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0" name="Oval 669"/>
            <p:cNvSpPr/>
            <p:nvPr/>
          </p:nvSpPr>
          <p:spPr bwMode="auto">
            <a:xfrm>
              <a:off x="8201203"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1" name="Oval 670"/>
            <p:cNvSpPr/>
            <p:nvPr/>
          </p:nvSpPr>
          <p:spPr bwMode="auto">
            <a:xfrm>
              <a:off x="8403343"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2" name="Oval 671"/>
            <p:cNvSpPr/>
            <p:nvPr/>
          </p:nvSpPr>
          <p:spPr bwMode="auto">
            <a:xfrm>
              <a:off x="9616189"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3" name="Oval 672"/>
            <p:cNvSpPr/>
            <p:nvPr/>
          </p:nvSpPr>
          <p:spPr bwMode="auto">
            <a:xfrm>
              <a:off x="9818330"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4" name="Oval 673"/>
            <p:cNvSpPr/>
            <p:nvPr/>
          </p:nvSpPr>
          <p:spPr bwMode="auto">
            <a:xfrm>
              <a:off x="10626894"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5" name="Oval 674"/>
            <p:cNvSpPr/>
            <p:nvPr/>
          </p:nvSpPr>
          <p:spPr bwMode="auto">
            <a:xfrm>
              <a:off x="10829035"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6" name="Oval 675"/>
            <p:cNvSpPr/>
            <p:nvPr/>
          </p:nvSpPr>
          <p:spPr bwMode="auto">
            <a:xfrm>
              <a:off x="11435457" y="461071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7" name="Oval 676"/>
            <p:cNvSpPr/>
            <p:nvPr/>
          </p:nvSpPr>
          <p:spPr bwMode="auto">
            <a:xfrm>
              <a:off x="3551961"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8" name="Oval 677"/>
            <p:cNvSpPr/>
            <p:nvPr/>
          </p:nvSpPr>
          <p:spPr bwMode="auto">
            <a:xfrm>
              <a:off x="3956243"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79" name="Oval 678"/>
            <p:cNvSpPr/>
            <p:nvPr/>
          </p:nvSpPr>
          <p:spPr bwMode="auto">
            <a:xfrm>
              <a:off x="4158384"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0" name="Oval 679"/>
            <p:cNvSpPr/>
            <p:nvPr/>
          </p:nvSpPr>
          <p:spPr bwMode="auto">
            <a:xfrm>
              <a:off x="6381934"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1" name="Oval 680"/>
            <p:cNvSpPr/>
            <p:nvPr/>
          </p:nvSpPr>
          <p:spPr bwMode="auto">
            <a:xfrm>
              <a:off x="6584075"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2" name="Oval 681"/>
            <p:cNvSpPr/>
            <p:nvPr/>
          </p:nvSpPr>
          <p:spPr bwMode="auto">
            <a:xfrm>
              <a:off x="6786216"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3" name="Oval 682"/>
            <p:cNvSpPr/>
            <p:nvPr/>
          </p:nvSpPr>
          <p:spPr bwMode="auto">
            <a:xfrm>
              <a:off x="6988357"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4" name="Oval 683"/>
            <p:cNvSpPr/>
            <p:nvPr/>
          </p:nvSpPr>
          <p:spPr bwMode="auto">
            <a:xfrm>
              <a:off x="7190498"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5" name="Oval 684"/>
            <p:cNvSpPr/>
            <p:nvPr/>
          </p:nvSpPr>
          <p:spPr bwMode="auto">
            <a:xfrm>
              <a:off x="7392639"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6" name="Oval 685"/>
            <p:cNvSpPr/>
            <p:nvPr/>
          </p:nvSpPr>
          <p:spPr bwMode="auto">
            <a:xfrm>
              <a:off x="7796921"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7" name="Oval 686"/>
            <p:cNvSpPr/>
            <p:nvPr/>
          </p:nvSpPr>
          <p:spPr bwMode="auto">
            <a:xfrm>
              <a:off x="7999062"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8" name="Oval 687"/>
            <p:cNvSpPr/>
            <p:nvPr/>
          </p:nvSpPr>
          <p:spPr bwMode="auto">
            <a:xfrm>
              <a:off x="7594780"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89" name="Oval 688"/>
            <p:cNvSpPr/>
            <p:nvPr/>
          </p:nvSpPr>
          <p:spPr bwMode="auto">
            <a:xfrm>
              <a:off x="8201203"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0" name="Oval 689"/>
            <p:cNvSpPr/>
            <p:nvPr/>
          </p:nvSpPr>
          <p:spPr bwMode="auto">
            <a:xfrm>
              <a:off x="8403343"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1" name="Oval 690"/>
            <p:cNvSpPr/>
            <p:nvPr/>
          </p:nvSpPr>
          <p:spPr bwMode="auto">
            <a:xfrm>
              <a:off x="8605484"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2" name="Oval 691"/>
            <p:cNvSpPr/>
            <p:nvPr/>
          </p:nvSpPr>
          <p:spPr bwMode="auto">
            <a:xfrm>
              <a:off x="9818330"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3" name="Oval 692"/>
            <p:cNvSpPr/>
            <p:nvPr/>
          </p:nvSpPr>
          <p:spPr bwMode="auto">
            <a:xfrm>
              <a:off x="10626894"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4" name="Oval 693"/>
            <p:cNvSpPr/>
            <p:nvPr/>
          </p:nvSpPr>
          <p:spPr bwMode="auto">
            <a:xfrm>
              <a:off x="11637598" y="481286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5" name="Oval 694"/>
            <p:cNvSpPr/>
            <p:nvPr/>
          </p:nvSpPr>
          <p:spPr bwMode="auto">
            <a:xfrm>
              <a:off x="3754102"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6" name="Oval 695"/>
            <p:cNvSpPr/>
            <p:nvPr/>
          </p:nvSpPr>
          <p:spPr bwMode="auto">
            <a:xfrm>
              <a:off x="3956243"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7" name="Oval 696"/>
            <p:cNvSpPr/>
            <p:nvPr/>
          </p:nvSpPr>
          <p:spPr bwMode="auto">
            <a:xfrm>
              <a:off x="4158384"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8" name="Oval 697"/>
            <p:cNvSpPr/>
            <p:nvPr/>
          </p:nvSpPr>
          <p:spPr bwMode="auto">
            <a:xfrm>
              <a:off x="4360525"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699" name="Oval 698"/>
            <p:cNvSpPr/>
            <p:nvPr/>
          </p:nvSpPr>
          <p:spPr bwMode="auto">
            <a:xfrm>
              <a:off x="4562666"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0" name="Oval 699"/>
            <p:cNvSpPr/>
            <p:nvPr/>
          </p:nvSpPr>
          <p:spPr bwMode="auto">
            <a:xfrm>
              <a:off x="7190498"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1" name="Oval 700"/>
            <p:cNvSpPr/>
            <p:nvPr/>
          </p:nvSpPr>
          <p:spPr bwMode="auto">
            <a:xfrm>
              <a:off x="7392639"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2" name="Oval 701"/>
            <p:cNvSpPr/>
            <p:nvPr/>
          </p:nvSpPr>
          <p:spPr bwMode="auto">
            <a:xfrm>
              <a:off x="7796921"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3" name="Oval 702"/>
            <p:cNvSpPr/>
            <p:nvPr/>
          </p:nvSpPr>
          <p:spPr bwMode="auto">
            <a:xfrm>
              <a:off x="7999062"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4" name="Oval 703"/>
            <p:cNvSpPr/>
            <p:nvPr/>
          </p:nvSpPr>
          <p:spPr bwMode="auto">
            <a:xfrm>
              <a:off x="7594780"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5" name="Oval 704"/>
            <p:cNvSpPr/>
            <p:nvPr/>
          </p:nvSpPr>
          <p:spPr bwMode="auto">
            <a:xfrm>
              <a:off x="8201203"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6" name="Oval 705"/>
            <p:cNvSpPr/>
            <p:nvPr/>
          </p:nvSpPr>
          <p:spPr bwMode="auto">
            <a:xfrm>
              <a:off x="8403343"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7" name="Oval 706"/>
            <p:cNvSpPr/>
            <p:nvPr/>
          </p:nvSpPr>
          <p:spPr bwMode="auto">
            <a:xfrm>
              <a:off x="10626894"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8" name="Oval 707"/>
            <p:cNvSpPr/>
            <p:nvPr/>
          </p:nvSpPr>
          <p:spPr bwMode="auto">
            <a:xfrm>
              <a:off x="11233316" y="501500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09" name="Oval 708"/>
            <p:cNvSpPr/>
            <p:nvPr/>
          </p:nvSpPr>
          <p:spPr bwMode="auto">
            <a:xfrm>
              <a:off x="3754102"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0" name="Oval 709"/>
            <p:cNvSpPr/>
            <p:nvPr/>
          </p:nvSpPr>
          <p:spPr bwMode="auto">
            <a:xfrm>
              <a:off x="3956243"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1" name="Oval 710"/>
            <p:cNvSpPr/>
            <p:nvPr/>
          </p:nvSpPr>
          <p:spPr bwMode="auto">
            <a:xfrm>
              <a:off x="4158384"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2" name="Oval 711"/>
            <p:cNvSpPr/>
            <p:nvPr/>
          </p:nvSpPr>
          <p:spPr bwMode="auto">
            <a:xfrm>
              <a:off x="4360525"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3" name="Oval 712"/>
            <p:cNvSpPr/>
            <p:nvPr/>
          </p:nvSpPr>
          <p:spPr bwMode="auto">
            <a:xfrm>
              <a:off x="4562666"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4" name="Oval 713"/>
            <p:cNvSpPr/>
            <p:nvPr/>
          </p:nvSpPr>
          <p:spPr bwMode="auto">
            <a:xfrm>
              <a:off x="4764807"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5" name="Oval 714"/>
            <p:cNvSpPr/>
            <p:nvPr/>
          </p:nvSpPr>
          <p:spPr bwMode="auto">
            <a:xfrm>
              <a:off x="7190498"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6" name="Oval 715"/>
            <p:cNvSpPr/>
            <p:nvPr/>
          </p:nvSpPr>
          <p:spPr bwMode="auto">
            <a:xfrm>
              <a:off x="7392639"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7" name="Oval 716"/>
            <p:cNvSpPr/>
            <p:nvPr/>
          </p:nvSpPr>
          <p:spPr bwMode="auto">
            <a:xfrm>
              <a:off x="7796921"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8" name="Oval 717"/>
            <p:cNvSpPr/>
            <p:nvPr/>
          </p:nvSpPr>
          <p:spPr bwMode="auto">
            <a:xfrm>
              <a:off x="7999062"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19" name="Oval 718"/>
            <p:cNvSpPr/>
            <p:nvPr/>
          </p:nvSpPr>
          <p:spPr bwMode="auto">
            <a:xfrm>
              <a:off x="7594780"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0" name="Oval 719"/>
            <p:cNvSpPr/>
            <p:nvPr/>
          </p:nvSpPr>
          <p:spPr bwMode="auto">
            <a:xfrm>
              <a:off x="8201203"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1" name="Oval 720"/>
            <p:cNvSpPr/>
            <p:nvPr/>
          </p:nvSpPr>
          <p:spPr bwMode="auto">
            <a:xfrm>
              <a:off x="11031176"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2" name="Oval 721"/>
            <p:cNvSpPr/>
            <p:nvPr/>
          </p:nvSpPr>
          <p:spPr bwMode="auto">
            <a:xfrm>
              <a:off x="11233316"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3" name="Oval 722"/>
            <p:cNvSpPr/>
            <p:nvPr/>
          </p:nvSpPr>
          <p:spPr bwMode="auto">
            <a:xfrm>
              <a:off x="10829035"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4" name="Oval 723"/>
            <p:cNvSpPr/>
            <p:nvPr/>
          </p:nvSpPr>
          <p:spPr bwMode="auto">
            <a:xfrm>
              <a:off x="11435457"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5" name="Oval 724"/>
            <p:cNvSpPr/>
            <p:nvPr/>
          </p:nvSpPr>
          <p:spPr bwMode="auto">
            <a:xfrm>
              <a:off x="12041880" y="521714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6" name="Oval 725"/>
            <p:cNvSpPr/>
            <p:nvPr/>
          </p:nvSpPr>
          <p:spPr bwMode="auto">
            <a:xfrm>
              <a:off x="3754102"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7" name="Oval 726"/>
            <p:cNvSpPr/>
            <p:nvPr/>
          </p:nvSpPr>
          <p:spPr bwMode="auto">
            <a:xfrm>
              <a:off x="3956243"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8" name="Oval 727"/>
            <p:cNvSpPr/>
            <p:nvPr/>
          </p:nvSpPr>
          <p:spPr bwMode="auto">
            <a:xfrm>
              <a:off x="4158384"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29" name="Oval 728"/>
            <p:cNvSpPr/>
            <p:nvPr/>
          </p:nvSpPr>
          <p:spPr bwMode="auto">
            <a:xfrm>
              <a:off x="4360525"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0" name="Oval 729"/>
            <p:cNvSpPr/>
            <p:nvPr/>
          </p:nvSpPr>
          <p:spPr bwMode="auto">
            <a:xfrm>
              <a:off x="4562666"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1" name="Oval 730"/>
            <p:cNvSpPr/>
            <p:nvPr/>
          </p:nvSpPr>
          <p:spPr bwMode="auto">
            <a:xfrm>
              <a:off x="4966948"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2" name="Oval 731"/>
            <p:cNvSpPr/>
            <p:nvPr/>
          </p:nvSpPr>
          <p:spPr bwMode="auto">
            <a:xfrm>
              <a:off x="5169089"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3" name="Oval 732"/>
            <p:cNvSpPr/>
            <p:nvPr/>
          </p:nvSpPr>
          <p:spPr bwMode="auto">
            <a:xfrm>
              <a:off x="4764807"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4" name="Oval 733"/>
            <p:cNvSpPr/>
            <p:nvPr/>
          </p:nvSpPr>
          <p:spPr bwMode="auto">
            <a:xfrm>
              <a:off x="7392639"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5" name="Oval 734"/>
            <p:cNvSpPr/>
            <p:nvPr/>
          </p:nvSpPr>
          <p:spPr bwMode="auto">
            <a:xfrm>
              <a:off x="7796921"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6" name="Oval 735"/>
            <p:cNvSpPr/>
            <p:nvPr/>
          </p:nvSpPr>
          <p:spPr bwMode="auto">
            <a:xfrm>
              <a:off x="7999062"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7" name="Oval 736"/>
            <p:cNvSpPr/>
            <p:nvPr/>
          </p:nvSpPr>
          <p:spPr bwMode="auto">
            <a:xfrm>
              <a:off x="7594780"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8" name="Oval 737"/>
            <p:cNvSpPr/>
            <p:nvPr/>
          </p:nvSpPr>
          <p:spPr bwMode="auto">
            <a:xfrm>
              <a:off x="8201203"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39" name="Oval 738"/>
            <p:cNvSpPr/>
            <p:nvPr/>
          </p:nvSpPr>
          <p:spPr bwMode="auto">
            <a:xfrm>
              <a:off x="11031176"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0" name="Oval 739"/>
            <p:cNvSpPr/>
            <p:nvPr/>
          </p:nvSpPr>
          <p:spPr bwMode="auto">
            <a:xfrm>
              <a:off x="12244021"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1" name="Oval 740"/>
            <p:cNvSpPr/>
            <p:nvPr/>
          </p:nvSpPr>
          <p:spPr bwMode="auto">
            <a:xfrm>
              <a:off x="12446162" y="541928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2" name="Oval 741"/>
            <p:cNvSpPr/>
            <p:nvPr/>
          </p:nvSpPr>
          <p:spPr bwMode="auto">
            <a:xfrm>
              <a:off x="3754102"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3" name="Oval 742"/>
            <p:cNvSpPr/>
            <p:nvPr/>
          </p:nvSpPr>
          <p:spPr bwMode="auto">
            <a:xfrm>
              <a:off x="3956243"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4" name="Oval 743"/>
            <p:cNvSpPr/>
            <p:nvPr/>
          </p:nvSpPr>
          <p:spPr bwMode="auto">
            <a:xfrm>
              <a:off x="4158384"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5" name="Oval 744"/>
            <p:cNvSpPr/>
            <p:nvPr/>
          </p:nvSpPr>
          <p:spPr bwMode="auto">
            <a:xfrm>
              <a:off x="4360525"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6" name="Oval 745"/>
            <p:cNvSpPr/>
            <p:nvPr/>
          </p:nvSpPr>
          <p:spPr bwMode="auto">
            <a:xfrm>
              <a:off x="4562666"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7" name="Oval 746"/>
            <p:cNvSpPr/>
            <p:nvPr/>
          </p:nvSpPr>
          <p:spPr bwMode="auto">
            <a:xfrm>
              <a:off x="4966948"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8" name="Oval 747"/>
            <p:cNvSpPr/>
            <p:nvPr/>
          </p:nvSpPr>
          <p:spPr bwMode="auto">
            <a:xfrm>
              <a:off x="5169089"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49" name="Oval 748"/>
            <p:cNvSpPr/>
            <p:nvPr/>
          </p:nvSpPr>
          <p:spPr bwMode="auto">
            <a:xfrm>
              <a:off x="4764807"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0" name="Oval 749"/>
            <p:cNvSpPr/>
            <p:nvPr/>
          </p:nvSpPr>
          <p:spPr bwMode="auto">
            <a:xfrm>
              <a:off x="7392639"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1" name="Oval 750"/>
            <p:cNvSpPr/>
            <p:nvPr/>
          </p:nvSpPr>
          <p:spPr bwMode="auto">
            <a:xfrm>
              <a:off x="7796921"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2" name="Oval 751"/>
            <p:cNvSpPr/>
            <p:nvPr/>
          </p:nvSpPr>
          <p:spPr bwMode="auto">
            <a:xfrm>
              <a:off x="7999062"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3" name="Oval 752"/>
            <p:cNvSpPr/>
            <p:nvPr/>
          </p:nvSpPr>
          <p:spPr bwMode="auto">
            <a:xfrm>
              <a:off x="7594780"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4" name="Oval 753"/>
            <p:cNvSpPr/>
            <p:nvPr/>
          </p:nvSpPr>
          <p:spPr bwMode="auto">
            <a:xfrm>
              <a:off x="8201203"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5" name="Oval 754"/>
            <p:cNvSpPr/>
            <p:nvPr/>
          </p:nvSpPr>
          <p:spPr bwMode="auto">
            <a:xfrm>
              <a:off x="11839739" y="562142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6" name="Oval 755"/>
            <p:cNvSpPr/>
            <p:nvPr/>
          </p:nvSpPr>
          <p:spPr bwMode="auto">
            <a:xfrm>
              <a:off x="3956243"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7" name="Oval 756"/>
            <p:cNvSpPr/>
            <p:nvPr/>
          </p:nvSpPr>
          <p:spPr bwMode="auto">
            <a:xfrm>
              <a:off x="4158384"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8" name="Oval 757"/>
            <p:cNvSpPr/>
            <p:nvPr/>
          </p:nvSpPr>
          <p:spPr bwMode="auto">
            <a:xfrm>
              <a:off x="4360525"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59" name="Oval 758"/>
            <p:cNvSpPr/>
            <p:nvPr/>
          </p:nvSpPr>
          <p:spPr bwMode="auto">
            <a:xfrm>
              <a:off x="4562666"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0" name="Oval 759"/>
            <p:cNvSpPr/>
            <p:nvPr/>
          </p:nvSpPr>
          <p:spPr bwMode="auto">
            <a:xfrm>
              <a:off x="4966948"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1" name="Oval 760"/>
            <p:cNvSpPr/>
            <p:nvPr/>
          </p:nvSpPr>
          <p:spPr bwMode="auto">
            <a:xfrm>
              <a:off x="5169089"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2" name="Oval 761"/>
            <p:cNvSpPr/>
            <p:nvPr/>
          </p:nvSpPr>
          <p:spPr bwMode="auto">
            <a:xfrm>
              <a:off x="4764807"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3" name="Oval 762"/>
            <p:cNvSpPr/>
            <p:nvPr/>
          </p:nvSpPr>
          <p:spPr bwMode="auto">
            <a:xfrm>
              <a:off x="7392639"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4" name="Oval 763"/>
            <p:cNvSpPr/>
            <p:nvPr/>
          </p:nvSpPr>
          <p:spPr bwMode="auto">
            <a:xfrm>
              <a:off x="7796921"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5" name="Oval 764"/>
            <p:cNvSpPr/>
            <p:nvPr/>
          </p:nvSpPr>
          <p:spPr bwMode="auto">
            <a:xfrm>
              <a:off x="7999062"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6" name="Oval 765"/>
            <p:cNvSpPr/>
            <p:nvPr/>
          </p:nvSpPr>
          <p:spPr bwMode="auto">
            <a:xfrm>
              <a:off x="7594780"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7" name="Oval 766"/>
            <p:cNvSpPr/>
            <p:nvPr/>
          </p:nvSpPr>
          <p:spPr bwMode="auto">
            <a:xfrm>
              <a:off x="8201203"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8" name="Oval 767"/>
            <p:cNvSpPr/>
            <p:nvPr/>
          </p:nvSpPr>
          <p:spPr bwMode="auto">
            <a:xfrm>
              <a:off x="8605484"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69" name="Oval 768"/>
            <p:cNvSpPr/>
            <p:nvPr/>
          </p:nvSpPr>
          <p:spPr bwMode="auto">
            <a:xfrm>
              <a:off x="11637598"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0" name="Oval 769"/>
            <p:cNvSpPr/>
            <p:nvPr/>
          </p:nvSpPr>
          <p:spPr bwMode="auto">
            <a:xfrm>
              <a:off x="11839739"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1" name="Oval 770"/>
            <p:cNvSpPr/>
            <p:nvPr/>
          </p:nvSpPr>
          <p:spPr bwMode="auto">
            <a:xfrm>
              <a:off x="12041880"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2" name="Oval 771"/>
            <p:cNvSpPr/>
            <p:nvPr/>
          </p:nvSpPr>
          <p:spPr bwMode="auto">
            <a:xfrm>
              <a:off x="12244021" y="5823564"/>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3" name="Oval 772"/>
            <p:cNvSpPr/>
            <p:nvPr/>
          </p:nvSpPr>
          <p:spPr bwMode="auto">
            <a:xfrm>
              <a:off x="4158384"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4" name="Oval 773"/>
            <p:cNvSpPr/>
            <p:nvPr/>
          </p:nvSpPr>
          <p:spPr bwMode="auto">
            <a:xfrm>
              <a:off x="4360525"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5" name="Oval 774"/>
            <p:cNvSpPr/>
            <p:nvPr/>
          </p:nvSpPr>
          <p:spPr bwMode="auto">
            <a:xfrm>
              <a:off x="4562666"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6" name="Oval 775"/>
            <p:cNvSpPr/>
            <p:nvPr/>
          </p:nvSpPr>
          <p:spPr bwMode="auto">
            <a:xfrm>
              <a:off x="4966948"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7" name="Oval 776"/>
            <p:cNvSpPr/>
            <p:nvPr/>
          </p:nvSpPr>
          <p:spPr bwMode="auto">
            <a:xfrm>
              <a:off x="4764807"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8" name="Oval 777"/>
            <p:cNvSpPr/>
            <p:nvPr/>
          </p:nvSpPr>
          <p:spPr bwMode="auto">
            <a:xfrm>
              <a:off x="7392639"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79" name="Oval 778"/>
            <p:cNvSpPr/>
            <p:nvPr/>
          </p:nvSpPr>
          <p:spPr bwMode="auto">
            <a:xfrm>
              <a:off x="7796921"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0" name="Oval 779"/>
            <p:cNvSpPr/>
            <p:nvPr/>
          </p:nvSpPr>
          <p:spPr bwMode="auto">
            <a:xfrm>
              <a:off x="7999062"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1" name="Oval 780"/>
            <p:cNvSpPr/>
            <p:nvPr/>
          </p:nvSpPr>
          <p:spPr bwMode="auto">
            <a:xfrm>
              <a:off x="7594780"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2" name="Oval 781"/>
            <p:cNvSpPr/>
            <p:nvPr/>
          </p:nvSpPr>
          <p:spPr bwMode="auto">
            <a:xfrm>
              <a:off x="8605484"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3" name="Oval 782"/>
            <p:cNvSpPr/>
            <p:nvPr/>
          </p:nvSpPr>
          <p:spPr bwMode="auto">
            <a:xfrm>
              <a:off x="11233316"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4" name="Oval 783"/>
            <p:cNvSpPr/>
            <p:nvPr/>
          </p:nvSpPr>
          <p:spPr bwMode="auto">
            <a:xfrm>
              <a:off x="11435457"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5" name="Oval 784"/>
            <p:cNvSpPr/>
            <p:nvPr/>
          </p:nvSpPr>
          <p:spPr bwMode="auto">
            <a:xfrm>
              <a:off x="11637598"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6" name="Oval 785"/>
            <p:cNvSpPr/>
            <p:nvPr/>
          </p:nvSpPr>
          <p:spPr bwMode="auto">
            <a:xfrm>
              <a:off x="11839739"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7" name="Oval 786"/>
            <p:cNvSpPr/>
            <p:nvPr/>
          </p:nvSpPr>
          <p:spPr bwMode="auto">
            <a:xfrm>
              <a:off x="12041880"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8" name="Oval 787"/>
            <p:cNvSpPr/>
            <p:nvPr/>
          </p:nvSpPr>
          <p:spPr bwMode="auto">
            <a:xfrm>
              <a:off x="12244021"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89" name="Oval 788"/>
            <p:cNvSpPr/>
            <p:nvPr/>
          </p:nvSpPr>
          <p:spPr bwMode="auto">
            <a:xfrm>
              <a:off x="12446162" y="6025705"/>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0" name="Oval 789"/>
            <p:cNvSpPr/>
            <p:nvPr/>
          </p:nvSpPr>
          <p:spPr bwMode="auto">
            <a:xfrm>
              <a:off x="4158384"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1" name="Oval 790"/>
            <p:cNvSpPr/>
            <p:nvPr/>
          </p:nvSpPr>
          <p:spPr bwMode="auto">
            <a:xfrm>
              <a:off x="4360525"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2" name="Oval 791"/>
            <p:cNvSpPr/>
            <p:nvPr/>
          </p:nvSpPr>
          <p:spPr bwMode="auto">
            <a:xfrm>
              <a:off x="4562666"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3" name="Oval 792"/>
            <p:cNvSpPr/>
            <p:nvPr/>
          </p:nvSpPr>
          <p:spPr bwMode="auto">
            <a:xfrm>
              <a:off x="4764807"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4" name="Oval 793"/>
            <p:cNvSpPr/>
            <p:nvPr/>
          </p:nvSpPr>
          <p:spPr bwMode="auto">
            <a:xfrm>
              <a:off x="7392639"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5" name="Oval 794"/>
            <p:cNvSpPr/>
            <p:nvPr/>
          </p:nvSpPr>
          <p:spPr bwMode="auto">
            <a:xfrm>
              <a:off x="7796921"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6" name="Oval 795"/>
            <p:cNvSpPr/>
            <p:nvPr/>
          </p:nvSpPr>
          <p:spPr bwMode="auto">
            <a:xfrm>
              <a:off x="7999062"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7" name="Oval 796"/>
            <p:cNvSpPr/>
            <p:nvPr/>
          </p:nvSpPr>
          <p:spPr bwMode="auto">
            <a:xfrm>
              <a:off x="7594780"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8" name="Oval 797"/>
            <p:cNvSpPr/>
            <p:nvPr/>
          </p:nvSpPr>
          <p:spPr bwMode="auto">
            <a:xfrm>
              <a:off x="11233316"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799" name="Oval 798"/>
            <p:cNvSpPr/>
            <p:nvPr/>
          </p:nvSpPr>
          <p:spPr bwMode="auto">
            <a:xfrm>
              <a:off x="11435457"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0" name="Oval 799"/>
            <p:cNvSpPr/>
            <p:nvPr/>
          </p:nvSpPr>
          <p:spPr bwMode="auto">
            <a:xfrm>
              <a:off x="11637598"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1" name="Oval 800"/>
            <p:cNvSpPr/>
            <p:nvPr/>
          </p:nvSpPr>
          <p:spPr bwMode="auto">
            <a:xfrm>
              <a:off x="11839739"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2" name="Oval 801"/>
            <p:cNvSpPr/>
            <p:nvPr/>
          </p:nvSpPr>
          <p:spPr bwMode="auto">
            <a:xfrm>
              <a:off x="12041880"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3" name="Oval 802"/>
            <p:cNvSpPr/>
            <p:nvPr/>
          </p:nvSpPr>
          <p:spPr bwMode="auto">
            <a:xfrm>
              <a:off x="12244021"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4" name="Oval 803"/>
            <p:cNvSpPr/>
            <p:nvPr/>
          </p:nvSpPr>
          <p:spPr bwMode="auto">
            <a:xfrm>
              <a:off x="12446162"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5" name="Oval 804"/>
            <p:cNvSpPr/>
            <p:nvPr/>
          </p:nvSpPr>
          <p:spPr bwMode="auto">
            <a:xfrm>
              <a:off x="12648303" y="6227846"/>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6" name="Oval 805"/>
            <p:cNvSpPr/>
            <p:nvPr/>
          </p:nvSpPr>
          <p:spPr bwMode="auto">
            <a:xfrm>
              <a:off x="3956243"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7" name="Oval 806"/>
            <p:cNvSpPr/>
            <p:nvPr/>
          </p:nvSpPr>
          <p:spPr bwMode="auto">
            <a:xfrm>
              <a:off x="4158384"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8" name="Oval 807"/>
            <p:cNvSpPr/>
            <p:nvPr/>
          </p:nvSpPr>
          <p:spPr bwMode="auto">
            <a:xfrm>
              <a:off x="4360525"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09" name="Oval 808"/>
            <p:cNvSpPr/>
            <p:nvPr/>
          </p:nvSpPr>
          <p:spPr bwMode="auto">
            <a:xfrm>
              <a:off x="4562666"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0" name="Oval 809"/>
            <p:cNvSpPr/>
            <p:nvPr/>
          </p:nvSpPr>
          <p:spPr bwMode="auto">
            <a:xfrm>
              <a:off x="7796921"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1" name="Oval 810"/>
            <p:cNvSpPr/>
            <p:nvPr/>
          </p:nvSpPr>
          <p:spPr bwMode="auto">
            <a:xfrm>
              <a:off x="7594780"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2" name="Oval 811"/>
            <p:cNvSpPr/>
            <p:nvPr/>
          </p:nvSpPr>
          <p:spPr bwMode="auto">
            <a:xfrm>
              <a:off x="11233316"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3" name="Oval 812"/>
            <p:cNvSpPr/>
            <p:nvPr/>
          </p:nvSpPr>
          <p:spPr bwMode="auto">
            <a:xfrm>
              <a:off x="11435457"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4" name="Oval 813"/>
            <p:cNvSpPr/>
            <p:nvPr/>
          </p:nvSpPr>
          <p:spPr bwMode="auto">
            <a:xfrm>
              <a:off x="11637598"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5" name="Oval 814"/>
            <p:cNvSpPr/>
            <p:nvPr/>
          </p:nvSpPr>
          <p:spPr bwMode="auto">
            <a:xfrm>
              <a:off x="11839739"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6" name="Oval 815"/>
            <p:cNvSpPr/>
            <p:nvPr/>
          </p:nvSpPr>
          <p:spPr bwMode="auto">
            <a:xfrm>
              <a:off x="12041880"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7" name="Oval 816"/>
            <p:cNvSpPr/>
            <p:nvPr/>
          </p:nvSpPr>
          <p:spPr bwMode="auto">
            <a:xfrm>
              <a:off x="12244021"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8" name="Oval 817"/>
            <p:cNvSpPr/>
            <p:nvPr/>
          </p:nvSpPr>
          <p:spPr bwMode="auto">
            <a:xfrm>
              <a:off x="12446162"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19" name="Oval 818"/>
            <p:cNvSpPr/>
            <p:nvPr/>
          </p:nvSpPr>
          <p:spPr bwMode="auto">
            <a:xfrm>
              <a:off x="12648303" y="6429987"/>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0" name="Oval 819"/>
            <p:cNvSpPr/>
            <p:nvPr/>
          </p:nvSpPr>
          <p:spPr bwMode="auto">
            <a:xfrm>
              <a:off x="3956243" y="66321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1" name="Oval 820"/>
            <p:cNvSpPr/>
            <p:nvPr/>
          </p:nvSpPr>
          <p:spPr bwMode="auto">
            <a:xfrm>
              <a:off x="4158384" y="66321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2" name="Oval 821"/>
            <p:cNvSpPr/>
            <p:nvPr/>
          </p:nvSpPr>
          <p:spPr bwMode="auto">
            <a:xfrm>
              <a:off x="4360525" y="66321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3" name="Oval 822"/>
            <p:cNvSpPr/>
            <p:nvPr/>
          </p:nvSpPr>
          <p:spPr bwMode="auto">
            <a:xfrm>
              <a:off x="12244021" y="66321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4" name="Oval 823"/>
            <p:cNvSpPr/>
            <p:nvPr/>
          </p:nvSpPr>
          <p:spPr bwMode="auto">
            <a:xfrm>
              <a:off x="12446162" y="66321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5" name="Oval 824"/>
            <p:cNvSpPr/>
            <p:nvPr/>
          </p:nvSpPr>
          <p:spPr bwMode="auto">
            <a:xfrm>
              <a:off x="13456867" y="6632128"/>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6" name="Oval 825"/>
            <p:cNvSpPr/>
            <p:nvPr/>
          </p:nvSpPr>
          <p:spPr bwMode="auto">
            <a:xfrm>
              <a:off x="3956243" y="68342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7" name="Oval 826"/>
            <p:cNvSpPr/>
            <p:nvPr/>
          </p:nvSpPr>
          <p:spPr bwMode="auto">
            <a:xfrm>
              <a:off x="4158384" y="68342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8" name="Oval 827"/>
            <p:cNvSpPr/>
            <p:nvPr/>
          </p:nvSpPr>
          <p:spPr bwMode="auto">
            <a:xfrm>
              <a:off x="13456867" y="6834269"/>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29" name="Oval 828"/>
            <p:cNvSpPr/>
            <p:nvPr/>
          </p:nvSpPr>
          <p:spPr bwMode="auto">
            <a:xfrm>
              <a:off x="3956243" y="70364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30" name="Oval 829"/>
            <p:cNvSpPr/>
            <p:nvPr/>
          </p:nvSpPr>
          <p:spPr bwMode="auto">
            <a:xfrm>
              <a:off x="4158384" y="70364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31" name="Oval 830"/>
            <p:cNvSpPr/>
            <p:nvPr/>
          </p:nvSpPr>
          <p:spPr bwMode="auto">
            <a:xfrm>
              <a:off x="12446162" y="70364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32" name="Oval 831"/>
            <p:cNvSpPr/>
            <p:nvPr/>
          </p:nvSpPr>
          <p:spPr bwMode="auto">
            <a:xfrm>
              <a:off x="13254726" y="7036410"/>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33" name="Oval 832"/>
            <p:cNvSpPr/>
            <p:nvPr/>
          </p:nvSpPr>
          <p:spPr bwMode="auto">
            <a:xfrm>
              <a:off x="3956243" y="72385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34" name="Oval 833"/>
            <p:cNvSpPr/>
            <p:nvPr/>
          </p:nvSpPr>
          <p:spPr bwMode="auto">
            <a:xfrm>
              <a:off x="4158384" y="7238551"/>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35" name="Oval 834"/>
            <p:cNvSpPr/>
            <p:nvPr/>
          </p:nvSpPr>
          <p:spPr bwMode="auto">
            <a:xfrm>
              <a:off x="3956243" y="7440692"/>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sp>
          <p:nvSpPr>
            <p:cNvPr id="836" name="Oval 835"/>
            <p:cNvSpPr/>
            <p:nvPr/>
          </p:nvSpPr>
          <p:spPr bwMode="auto">
            <a:xfrm>
              <a:off x="4158384" y="7642833"/>
              <a:ext cx="171820" cy="171820"/>
            </a:xfrm>
            <a:prstGeom prst="ellipse">
              <a:avLst/>
            </a:prstGeom>
            <a:grp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000" u="none" strike="noStrike" cap="none" normalizeH="0" baseline="0" dirty="0">
                <a:ln>
                  <a:noFill/>
                </a:ln>
                <a:solidFill>
                  <a:srgbClr val="191919"/>
                </a:solidFill>
                <a:effectLst/>
                <a:latin typeface="Arial Regular" charset="0"/>
                <a:ea typeface="Arial Regular" charset="0"/>
                <a:cs typeface="Arial Regular" charset="0"/>
              </a:endParaRPr>
            </a:p>
          </p:txBody>
        </p:sp>
      </p:grpSp>
      <p:sp>
        <p:nvSpPr>
          <p:cNvPr id="837" name="Rounded Rectangle 836"/>
          <p:cNvSpPr>
            <a:spLocks noChangeAspect="1"/>
          </p:cNvSpPr>
          <p:nvPr/>
        </p:nvSpPr>
        <p:spPr>
          <a:xfrm>
            <a:off x="3438144" y="4501151"/>
            <a:ext cx="1569299" cy="298923"/>
          </a:xfrm>
          <a:prstGeom prst="roundRect">
            <a:avLst>
              <a:gd name="adj" fmla="val 49999"/>
            </a:avLst>
          </a:prstGeom>
          <a:solidFill>
            <a:schemeClr val="tx2">
              <a:lumMod val="50000"/>
            </a:schemeClr>
          </a:solidFill>
        </p:spPr>
        <p:txBody>
          <a:bodyPr wrap="square" lIns="0" tIns="0" rIns="0" bIns="0" rtlCol="0" anchor="ctr">
            <a:noAutofit/>
          </a:bodyPr>
          <a:lstStyle/>
          <a:p>
            <a:pPr algn="ctr"/>
            <a:r>
              <a:rPr lang="en-US" sz="1400" dirty="0">
                <a:solidFill>
                  <a:schemeClr val="accent1">
                    <a:lumMod val="40000"/>
                    <a:lumOff val="60000"/>
                  </a:schemeClr>
                </a:solidFill>
                <a:latin typeface="IBM Plex Sans" charset="0"/>
                <a:ea typeface="IBM Plex Sans" charset="0"/>
                <a:cs typeface="IBM Plex Sans" charset="0"/>
              </a:rPr>
              <a:t>241</a:t>
            </a:r>
            <a:r>
              <a:rPr lang="en-US" sz="1440" dirty="0">
                <a:solidFill>
                  <a:schemeClr val="accent1">
                    <a:lumMod val="40000"/>
                    <a:lumOff val="60000"/>
                  </a:schemeClr>
                </a:solidFill>
                <a:latin typeface="IBM Plex Sans" charset="0"/>
                <a:ea typeface="IBM Plex Sans" charset="0"/>
                <a:cs typeface="IBM Plex Sans" charset="0"/>
              </a:rPr>
              <a:t> </a:t>
            </a:r>
            <a:r>
              <a:rPr lang="en-US" sz="1050" dirty="0">
                <a:solidFill>
                  <a:schemeClr val="bg2"/>
                </a:solidFill>
                <a:latin typeface="IBM Plex Sans" charset="0"/>
                <a:ea typeface="IBM Plex Sans" charset="0"/>
                <a:cs typeface="IBM Plex Sans" charset="0"/>
              </a:rPr>
              <a:t>Middle East Africa</a:t>
            </a:r>
          </a:p>
        </p:txBody>
      </p:sp>
      <p:sp>
        <p:nvSpPr>
          <p:cNvPr id="838" name="Rounded Rectangle 837"/>
          <p:cNvSpPr>
            <a:spLocks noChangeAspect="1"/>
          </p:cNvSpPr>
          <p:nvPr/>
        </p:nvSpPr>
        <p:spPr>
          <a:xfrm>
            <a:off x="4487964" y="3840799"/>
            <a:ext cx="1569299" cy="298923"/>
          </a:xfrm>
          <a:prstGeom prst="roundRect">
            <a:avLst>
              <a:gd name="adj" fmla="val 49999"/>
            </a:avLst>
          </a:prstGeom>
          <a:solidFill>
            <a:schemeClr val="tx2">
              <a:lumMod val="50000"/>
            </a:schemeClr>
          </a:solidFill>
        </p:spPr>
        <p:txBody>
          <a:bodyPr wrap="square" lIns="0" tIns="0" rIns="0" bIns="0" rtlCol="0" anchor="ctr">
            <a:noAutofit/>
          </a:bodyPr>
          <a:lstStyle/>
          <a:p>
            <a:pPr algn="ctr"/>
            <a:r>
              <a:rPr lang="en-US" sz="1400" dirty="0">
                <a:solidFill>
                  <a:schemeClr val="accent1">
                    <a:lumMod val="40000"/>
                    <a:lumOff val="60000"/>
                  </a:schemeClr>
                </a:solidFill>
                <a:latin typeface="IBM Plex Sans" charset="0"/>
                <a:ea typeface="IBM Plex Sans" charset="0"/>
                <a:cs typeface="IBM Plex Sans" charset="0"/>
              </a:rPr>
              <a:t>302</a:t>
            </a:r>
            <a:r>
              <a:rPr lang="en-US" sz="1440" dirty="0">
                <a:solidFill>
                  <a:srgbClr val="89B6D3"/>
                </a:solidFill>
                <a:latin typeface="IBM Plex Sans" charset="0"/>
                <a:ea typeface="IBM Plex Sans" charset="0"/>
                <a:cs typeface="IBM Plex Sans" charset="0"/>
              </a:rPr>
              <a:t> </a:t>
            </a:r>
            <a:r>
              <a:rPr lang="hr-HR" sz="1200" dirty="0">
                <a:solidFill>
                  <a:srgbClr val="FFFFFF"/>
                </a:solidFill>
                <a:latin typeface="IBM Plex Sans" charset="0"/>
                <a:ea typeface="IBM Plex Sans" charset="0"/>
                <a:cs typeface="IBM Plex Sans" charset="0"/>
              </a:rPr>
              <a:t>China</a:t>
            </a:r>
            <a:endParaRPr lang="en-US" sz="1200" dirty="0">
              <a:solidFill>
                <a:srgbClr val="FFFFFF"/>
              </a:solidFill>
              <a:latin typeface="IBM Plex Sans" charset="0"/>
              <a:ea typeface="IBM Plex Sans" charset="0"/>
              <a:cs typeface="IBM Plex Sans" charset="0"/>
            </a:endParaRPr>
          </a:p>
        </p:txBody>
      </p:sp>
      <p:sp>
        <p:nvSpPr>
          <p:cNvPr id="839" name="Rounded Rectangle 838"/>
          <p:cNvSpPr>
            <a:spLocks noChangeAspect="1"/>
          </p:cNvSpPr>
          <p:nvPr/>
        </p:nvSpPr>
        <p:spPr>
          <a:xfrm>
            <a:off x="2911430" y="4021513"/>
            <a:ext cx="1569299" cy="298923"/>
          </a:xfrm>
          <a:prstGeom prst="roundRect">
            <a:avLst>
              <a:gd name="adj" fmla="val 49999"/>
            </a:avLst>
          </a:prstGeom>
          <a:solidFill>
            <a:schemeClr val="tx2">
              <a:lumMod val="50000"/>
            </a:schemeClr>
          </a:solidFill>
        </p:spPr>
        <p:txBody>
          <a:bodyPr wrap="square" lIns="0" tIns="0" rIns="0" bIns="0" rtlCol="0" anchor="ctr">
            <a:noAutofit/>
          </a:bodyPr>
          <a:lstStyle/>
          <a:p>
            <a:pPr algn="ctr"/>
            <a:r>
              <a:rPr lang="en-US" sz="1400" dirty="0">
                <a:solidFill>
                  <a:schemeClr val="accent1">
                    <a:lumMod val="40000"/>
                    <a:lumOff val="60000"/>
                  </a:schemeClr>
                </a:solidFill>
                <a:latin typeface="IBM Plex Sans" charset="0"/>
                <a:ea typeface="IBM Plex Sans" charset="0"/>
                <a:cs typeface="IBM Plex Sans" charset="0"/>
              </a:rPr>
              <a:t>979</a:t>
            </a:r>
            <a:r>
              <a:rPr lang="en-US" sz="1440" dirty="0">
                <a:solidFill>
                  <a:srgbClr val="89B6D3"/>
                </a:solidFill>
                <a:latin typeface="IBM Plex Sans" charset="0"/>
                <a:ea typeface="IBM Plex Sans" charset="0"/>
                <a:cs typeface="IBM Plex Sans" charset="0"/>
              </a:rPr>
              <a:t> </a:t>
            </a:r>
            <a:r>
              <a:rPr lang="hr-HR" sz="1200" dirty="0">
                <a:solidFill>
                  <a:srgbClr val="FFFFFF"/>
                </a:solidFill>
                <a:latin typeface="IBM Plex Sans" charset="0"/>
                <a:ea typeface="IBM Plex Sans" charset="0"/>
                <a:cs typeface="IBM Plex Sans" charset="0"/>
              </a:rPr>
              <a:t>Europe</a:t>
            </a:r>
            <a:endParaRPr lang="en-US" sz="1200" dirty="0">
              <a:solidFill>
                <a:srgbClr val="FFFFFF"/>
              </a:solidFill>
              <a:latin typeface="IBM Plex Sans" charset="0"/>
              <a:ea typeface="IBM Plex Sans" charset="0"/>
              <a:cs typeface="IBM Plex Sans" charset="0"/>
            </a:endParaRPr>
          </a:p>
        </p:txBody>
      </p:sp>
      <p:sp>
        <p:nvSpPr>
          <p:cNvPr id="840" name="Rounded Rectangle 839"/>
          <p:cNvSpPr>
            <a:spLocks noChangeAspect="1"/>
          </p:cNvSpPr>
          <p:nvPr/>
        </p:nvSpPr>
        <p:spPr>
          <a:xfrm>
            <a:off x="5349240" y="4501151"/>
            <a:ext cx="1569299" cy="298923"/>
          </a:xfrm>
          <a:prstGeom prst="roundRect">
            <a:avLst>
              <a:gd name="adj" fmla="val 49999"/>
            </a:avLst>
          </a:prstGeom>
          <a:solidFill>
            <a:schemeClr val="tx2">
              <a:lumMod val="50000"/>
            </a:schemeClr>
          </a:solidFill>
        </p:spPr>
        <p:txBody>
          <a:bodyPr wrap="square" lIns="0" tIns="0" rIns="0" bIns="0" rtlCol="0" anchor="ctr">
            <a:noAutofit/>
          </a:bodyPr>
          <a:lstStyle/>
          <a:p>
            <a:pPr algn="ctr"/>
            <a:r>
              <a:rPr lang="en-US" sz="1400" dirty="0">
                <a:solidFill>
                  <a:schemeClr val="accent1">
                    <a:lumMod val="40000"/>
                    <a:lumOff val="60000"/>
                  </a:schemeClr>
                </a:solidFill>
                <a:latin typeface="IBM Plex Sans" charset="0"/>
                <a:ea typeface="IBM Plex Sans" charset="0"/>
                <a:cs typeface="IBM Plex Sans" charset="0"/>
              </a:rPr>
              <a:t>115</a:t>
            </a:r>
            <a:r>
              <a:rPr lang="en-US" sz="1440" dirty="0">
                <a:solidFill>
                  <a:srgbClr val="89B6D3"/>
                </a:solidFill>
                <a:latin typeface="IBM Plex Sans" charset="0"/>
                <a:ea typeface="IBM Plex Sans" charset="0"/>
                <a:cs typeface="IBM Plex Sans" charset="0"/>
              </a:rPr>
              <a:t> </a:t>
            </a:r>
            <a:r>
              <a:rPr lang="hr-HR" sz="1200" dirty="0">
                <a:solidFill>
                  <a:srgbClr val="FFFFFF"/>
                </a:solidFill>
                <a:latin typeface="IBM Plex Sans" charset="0"/>
                <a:ea typeface="IBM Plex Sans" charset="0"/>
                <a:cs typeface="IBM Plex Sans" charset="0"/>
              </a:rPr>
              <a:t>Japan</a:t>
            </a:r>
            <a:endParaRPr lang="en-US" sz="1200" dirty="0">
              <a:solidFill>
                <a:srgbClr val="FFFFFF"/>
              </a:solidFill>
              <a:latin typeface="IBM Plex Sans" charset="0"/>
              <a:ea typeface="IBM Plex Sans" charset="0"/>
              <a:cs typeface="IBM Plex Sans" charset="0"/>
            </a:endParaRPr>
          </a:p>
        </p:txBody>
      </p:sp>
      <p:sp>
        <p:nvSpPr>
          <p:cNvPr id="841" name="Rounded Rectangle 840"/>
          <p:cNvSpPr>
            <a:spLocks noChangeAspect="1"/>
          </p:cNvSpPr>
          <p:nvPr/>
        </p:nvSpPr>
        <p:spPr>
          <a:xfrm>
            <a:off x="5349240" y="5749689"/>
            <a:ext cx="1569299" cy="298923"/>
          </a:xfrm>
          <a:prstGeom prst="roundRect">
            <a:avLst>
              <a:gd name="adj" fmla="val 49999"/>
            </a:avLst>
          </a:prstGeom>
          <a:solidFill>
            <a:schemeClr val="tx2">
              <a:lumMod val="50000"/>
            </a:schemeClr>
          </a:solidFill>
        </p:spPr>
        <p:txBody>
          <a:bodyPr wrap="square" lIns="0" tIns="0" rIns="0" bIns="0" rtlCol="0" anchor="ctr">
            <a:noAutofit/>
          </a:bodyPr>
          <a:lstStyle/>
          <a:p>
            <a:pPr algn="ctr"/>
            <a:r>
              <a:rPr lang="en-US" sz="1400" dirty="0">
                <a:solidFill>
                  <a:schemeClr val="accent1">
                    <a:lumMod val="40000"/>
                    <a:lumOff val="60000"/>
                  </a:schemeClr>
                </a:solidFill>
                <a:latin typeface="IBM Plex Sans" charset="0"/>
                <a:ea typeface="IBM Plex Sans" charset="0"/>
                <a:cs typeface="IBM Plex Sans" charset="0"/>
              </a:rPr>
              <a:t>200</a:t>
            </a:r>
            <a:r>
              <a:rPr lang="en-US" sz="1440" dirty="0">
                <a:solidFill>
                  <a:srgbClr val="89B6D3"/>
                </a:solidFill>
                <a:latin typeface="IBM Plex Sans" charset="0"/>
                <a:ea typeface="IBM Plex Sans" charset="0"/>
                <a:cs typeface="IBM Plex Sans" charset="0"/>
              </a:rPr>
              <a:t> </a:t>
            </a:r>
            <a:r>
              <a:rPr lang="hr-HR" sz="1200" dirty="0">
                <a:solidFill>
                  <a:srgbClr val="FFFFFF"/>
                </a:solidFill>
                <a:latin typeface="IBM Plex Sans" charset="0"/>
                <a:ea typeface="IBM Plex Sans" charset="0"/>
                <a:cs typeface="IBM Plex Sans" charset="0"/>
              </a:rPr>
              <a:t>Australia</a:t>
            </a:r>
            <a:endParaRPr lang="en-US" sz="1200" dirty="0">
              <a:solidFill>
                <a:srgbClr val="FFFFFF"/>
              </a:solidFill>
              <a:latin typeface="IBM Plex Sans" charset="0"/>
              <a:ea typeface="IBM Plex Sans" charset="0"/>
              <a:cs typeface="IBM Plex Sans" charset="0"/>
            </a:endParaRPr>
          </a:p>
        </p:txBody>
      </p:sp>
      <p:sp>
        <p:nvSpPr>
          <p:cNvPr id="842" name="Rounded Rectangle 841"/>
          <p:cNvSpPr>
            <a:spLocks noChangeAspect="1"/>
          </p:cNvSpPr>
          <p:nvPr/>
        </p:nvSpPr>
        <p:spPr>
          <a:xfrm>
            <a:off x="1512956" y="5749688"/>
            <a:ext cx="1569299" cy="298923"/>
          </a:xfrm>
          <a:prstGeom prst="roundRect">
            <a:avLst>
              <a:gd name="adj" fmla="val 49999"/>
            </a:avLst>
          </a:prstGeom>
          <a:solidFill>
            <a:schemeClr val="tx2">
              <a:lumMod val="50000"/>
            </a:schemeClr>
          </a:solidFill>
        </p:spPr>
        <p:txBody>
          <a:bodyPr wrap="square" lIns="0" tIns="0" rIns="0" bIns="0" rtlCol="0" anchor="ctr">
            <a:noAutofit/>
          </a:bodyPr>
          <a:lstStyle/>
          <a:p>
            <a:pPr algn="ctr"/>
            <a:r>
              <a:rPr lang="en-US" sz="1400" dirty="0">
                <a:solidFill>
                  <a:schemeClr val="accent1">
                    <a:lumMod val="40000"/>
                    <a:lumOff val="60000"/>
                  </a:schemeClr>
                </a:solidFill>
                <a:latin typeface="IBM Plex Sans" charset="0"/>
                <a:ea typeface="IBM Plex Sans" charset="0"/>
                <a:cs typeface="IBM Plex Sans" charset="0"/>
              </a:rPr>
              <a:t>300</a:t>
            </a:r>
            <a:r>
              <a:rPr lang="en-US" sz="1440" dirty="0">
                <a:solidFill>
                  <a:srgbClr val="89B6D3"/>
                </a:solidFill>
                <a:latin typeface="IBM Plex Sans" charset="0"/>
                <a:ea typeface="IBM Plex Sans" charset="0"/>
                <a:cs typeface="IBM Plex Sans" charset="0"/>
              </a:rPr>
              <a:t> </a:t>
            </a:r>
            <a:r>
              <a:rPr lang="hr-HR" sz="1200" dirty="0">
                <a:solidFill>
                  <a:srgbClr val="FFFFFF"/>
                </a:solidFill>
                <a:latin typeface="IBM Plex Sans" charset="0"/>
                <a:ea typeface="IBM Plex Sans" charset="0"/>
                <a:cs typeface="IBM Plex Sans" charset="0"/>
              </a:rPr>
              <a:t>Latin America</a:t>
            </a:r>
            <a:endParaRPr lang="en-US" sz="1200" dirty="0">
              <a:solidFill>
                <a:srgbClr val="FFFFFF"/>
              </a:solidFill>
              <a:latin typeface="IBM Plex Sans" charset="0"/>
              <a:ea typeface="IBM Plex Sans" charset="0"/>
              <a:cs typeface="IBM Plex Sans" charset="0"/>
            </a:endParaRPr>
          </a:p>
        </p:txBody>
      </p:sp>
      <p:sp>
        <p:nvSpPr>
          <p:cNvPr id="843" name="Rounded Rectangle 842"/>
          <p:cNvSpPr>
            <a:spLocks noChangeAspect="1"/>
          </p:cNvSpPr>
          <p:nvPr/>
        </p:nvSpPr>
        <p:spPr>
          <a:xfrm>
            <a:off x="1007102" y="4501151"/>
            <a:ext cx="1553040" cy="298923"/>
          </a:xfrm>
          <a:prstGeom prst="roundRect">
            <a:avLst>
              <a:gd name="adj" fmla="val 49999"/>
            </a:avLst>
          </a:prstGeom>
          <a:solidFill>
            <a:schemeClr val="tx2">
              <a:lumMod val="50000"/>
            </a:schemeClr>
          </a:solidFill>
        </p:spPr>
        <p:txBody>
          <a:bodyPr wrap="square" lIns="0" tIns="18270" rIns="0" bIns="0" rtlCol="0" anchor="ctr">
            <a:noAutofit/>
          </a:bodyPr>
          <a:lstStyle/>
          <a:p>
            <a:pPr algn="ctr"/>
            <a:r>
              <a:rPr lang="hr-HR" sz="1440" dirty="0">
                <a:solidFill>
                  <a:schemeClr val="accent1">
                    <a:lumMod val="40000"/>
                    <a:lumOff val="60000"/>
                  </a:schemeClr>
                </a:solidFill>
                <a:latin typeface="IBM Plex Sans" charset="0"/>
                <a:ea typeface="IBM Plex Sans" charset="0"/>
                <a:cs typeface="IBM Plex Sans" charset="0"/>
              </a:rPr>
              <a:t>463</a:t>
            </a:r>
            <a:r>
              <a:rPr lang="hr-HR" sz="1440" dirty="0">
                <a:solidFill>
                  <a:srgbClr val="FFFFFF"/>
                </a:solidFill>
                <a:latin typeface="IBM Plex Sans" charset="0"/>
                <a:ea typeface="IBM Plex Sans" charset="0"/>
                <a:cs typeface="IBM Plex Sans" charset="0"/>
              </a:rPr>
              <a:t> </a:t>
            </a:r>
            <a:r>
              <a:rPr lang="hr-HR" sz="1198" dirty="0">
                <a:solidFill>
                  <a:srgbClr val="FFFFFF"/>
                </a:solidFill>
                <a:latin typeface="IBM Plex Sans" charset="0"/>
                <a:ea typeface="IBM Plex Sans" charset="0"/>
                <a:cs typeface="IBM Plex Sans" charset="0"/>
              </a:rPr>
              <a:t>North America</a:t>
            </a:r>
            <a:endParaRPr lang="en-US" sz="1198" dirty="0">
              <a:solidFill>
                <a:srgbClr val="FFFFFF"/>
              </a:solidFill>
              <a:latin typeface="IBM Plex Sans" charset="0"/>
              <a:ea typeface="IBM Plex Sans" charset="0"/>
              <a:cs typeface="IBM Plex Sans" charset="0"/>
            </a:endParaRPr>
          </a:p>
        </p:txBody>
      </p:sp>
      <p:graphicFrame>
        <p:nvGraphicFramePr>
          <p:cNvPr id="844" name="Table 843"/>
          <p:cNvGraphicFramePr>
            <a:graphicFrameLocks noGrp="1"/>
          </p:cNvGraphicFramePr>
          <p:nvPr>
            <p:extLst>
              <p:ext uri="{D42A27DB-BD31-4B8C-83A1-F6EECF244321}">
                <p14:modId xmlns:p14="http://schemas.microsoft.com/office/powerpoint/2010/main" val="579407923"/>
              </p:ext>
            </p:extLst>
          </p:nvPr>
        </p:nvGraphicFramePr>
        <p:xfrm>
          <a:off x="7306064" y="3106082"/>
          <a:ext cx="6952192" cy="2757709"/>
        </p:xfrm>
        <a:graphic>
          <a:graphicData uri="http://schemas.openxmlformats.org/drawingml/2006/table">
            <a:tbl>
              <a:tblPr firstRow="1" bandRow="1">
                <a:tableStyleId>{5C22544A-7EE6-4342-B048-85BDC9FD1C3A}</a:tableStyleId>
              </a:tblPr>
              <a:tblGrid>
                <a:gridCol w="2497894">
                  <a:extLst>
                    <a:ext uri="{9D8B030D-6E8A-4147-A177-3AD203B41FA5}">
                      <a16:colId xmlns:a16="http://schemas.microsoft.com/office/drawing/2014/main" val="20000"/>
                    </a:ext>
                  </a:extLst>
                </a:gridCol>
                <a:gridCol w="1484766">
                  <a:extLst>
                    <a:ext uri="{9D8B030D-6E8A-4147-A177-3AD203B41FA5}">
                      <a16:colId xmlns:a16="http://schemas.microsoft.com/office/drawing/2014/main" val="20001"/>
                    </a:ext>
                  </a:extLst>
                </a:gridCol>
                <a:gridCol w="1484766">
                  <a:extLst>
                    <a:ext uri="{9D8B030D-6E8A-4147-A177-3AD203B41FA5}">
                      <a16:colId xmlns:a16="http://schemas.microsoft.com/office/drawing/2014/main" val="20002"/>
                    </a:ext>
                  </a:extLst>
                </a:gridCol>
                <a:gridCol w="1484766">
                  <a:extLst>
                    <a:ext uri="{9D8B030D-6E8A-4147-A177-3AD203B41FA5}">
                      <a16:colId xmlns:a16="http://schemas.microsoft.com/office/drawing/2014/main" val="20003"/>
                    </a:ext>
                  </a:extLst>
                </a:gridCol>
              </a:tblGrid>
              <a:tr h="319309">
                <a:tc>
                  <a:txBody>
                    <a:bodyPr/>
                    <a:lstStyle/>
                    <a:p>
                      <a:endParaRPr lang="en-US" sz="1400" b="1" i="0" dirty="0">
                        <a:solidFill>
                          <a:schemeClr val="tx2"/>
                        </a:solidFill>
                        <a:latin typeface="IBM Plex Sans" charset="0"/>
                        <a:ea typeface="IBM Plex Sans" charset="0"/>
                        <a:cs typeface="IBM Plex Sans" charset="0"/>
                      </a:endParaRPr>
                    </a:p>
                  </a:txBody>
                  <a:tcPr marL="25157" marR="50314" marT="37734" marB="3773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r>
                        <a:rPr lang="en-US" sz="1400" b="1" i="0" dirty="0">
                          <a:solidFill>
                            <a:schemeClr val="bg2"/>
                          </a:solidFill>
                          <a:latin typeface="IBM Plex Sans" charset="0"/>
                          <a:ea typeface="IBM Plex Sans" charset="0"/>
                          <a:cs typeface="IBM Plex Sans" charset="0"/>
                        </a:rPr>
                        <a:t>Year-to-Date</a:t>
                      </a:r>
                    </a:p>
                  </a:txBody>
                  <a:tcPr marL="25157" marR="50314" marT="37734" marB="3773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dirty="0">
                          <a:solidFill>
                            <a:schemeClr val="bg2"/>
                          </a:solidFill>
                          <a:latin typeface="IBM Plex Sans" charset="0"/>
                          <a:ea typeface="IBM Plex Sans" charset="0"/>
                          <a:cs typeface="IBM Plex Sans" charset="0"/>
                        </a:rPr>
                        <a:t>Target</a:t>
                      </a:r>
                    </a:p>
                  </a:txBody>
                  <a:tcPr marL="25157" marR="50314" marT="37734" marB="37734"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tc>
                  <a:txBody>
                    <a:bodyPr/>
                    <a:lstStyle/>
                    <a:p>
                      <a:r>
                        <a:rPr lang="en-US" sz="1400" b="1" i="0" dirty="0">
                          <a:solidFill>
                            <a:schemeClr val="bg2"/>
                          </a:solidFill>
                          <a:latin typeface="IBM Plex Sans" charset="0"/>
                          <a:ea typeface="IBM Plex Sans" charset="0"/>
                          <a:cs typeface="IBM Plex Sans" charset="0"/>
                        </a:rPr>
                        <a:t>% Achieved</a:t>
                      </a:r>
                    </a:p>
                  </a:txBody>
                  <a:tcPr marL="13716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lumMod val="75000"/>
                      </a:schemeClr>
                    </a:solidFill>
                  </a:tcPr>
                </a:tc>
                <a:extLst>
                  <a:ext uri="{0D108BD9-81ED-4DB2-BD59-A6C34878D82A}">
                    <a16:rowId xmlns:a16="http://schemas.microsoft.com/office/drawing/2014/main" val="10000"/>
                  </a:ext>
                </a:extLst>
              </a:tr>
              <a:tr h="258181">
                <a:tc>
                  <a:txBody>
                    <a:bodyPr/>
                    <a:lstStyle/>
                    <a:p>
                      <a:r>
                        <a:rPr lang="en-US" sz="1400" b="0" i="0" dirty="0">
                          <a:solidFill>
                            <a:schemeClr val="tx2">
                              <a:lumMod val="25000"/>
                            </a:schemeClr>
                          </a:solidFill>
                          <a:latin typeface="IBM Plex Sans" charset="0"/>
                          <a:ea typeface="IBM Plex Sans" charset="0"/>
                          <a:cs typeface="IBM Plex Sans" charset="0"/>
                        </a:rPr>
                        <a:t>Asia Pacific</a:t>
                      </a: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14</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390</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accent3"/>
                          </a:solidFill>
                          <a:latin typeface="IBM Plex Sans" charset="0"/>
                          <a:ea typeface="IBM Plex Sans" charset="0"/>
                          <a:cs typeface="IBM Plex Sans" charset="0"/>
                        </a:rPr>
                        <a:t>4%</a:t>
                      </a:r>
                    </a:p>
                  </a:txBody>
                  <a:tcPr marL="13716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1"/>
                  </a:ext>
                </a:extLst>
              </a:tr>
              <a:tr h="258181">
                <a:tc>
                  <a:txBody>
                    <a:bodyPr/>
                    <a:lstStyle/>
                    <a:p>
                      <a:r>
                        <a:rPr lang="en-US" sz="1400" b="0" i="0" dirty="0">
                          <a:solidFill>
                            <a:schemeClr val="tx2">
                              <a:lumMod val="25000"/>
                            </a:schemeClr>
                          </a:solidFill>
                          <a:latin typeface="IBM Plex Sans" charset="0"/>
                          <a:ea typeface="IBM Plex Sans" charset="0"/>
                          <a:cs typeface="IBM Plex Sans" charset="0"/>
                        </a:rPr>
                        <a:t>China</a:t>
                      </a: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80</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300</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accent3"/>
                          </a:solidFill>
                          <a:latin typeface="IBM Plex Sans" charset="0"/>
                          <a:ea typeface="IBM Plex Sans" charset="0"/>
                          <a:cs typeface="IBM Plex Sans" charset="0"/>
                        </a:rPr>
                        <a:t>27%</a:t>
                      </a:r>
                    </a:p>
                  </a:txBody>
                  <a:tcPr marL="13716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2"/>
                  </a:ext>
                </a:extLst>
              </a:tr>
              <a:tr h="258181">
                <a:tc>
                  <a:txBody>
                    <a:bodyPr/>
                    <a:lstStyle/>
                    <a:p>
                      <a:r>
                        <a:rPr lang="en-US" sz="1400" b="0" i="0" dirty="0">
                          <a:solidFill>
                            <a:schemeClr val="tx2">
                              <a:lumMod val="25000"/>
                            </a:schemeClr>
                          </a:solidFill>
                          <a:latin typeface="IBM Plex Sans" charset="0"/>
                          <a:ea typeface="IBM Plex Sans" charset="0"/>
                          <a:cs typeface="IBM Plex Sans" charset="0"/>
                        </a:rPr>
                        <a:t>Europe</a:t>
                      </a: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168</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885</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accent3"/>
                          </a:solidFill>
                          <a:latin typeface="IBM Plex Sans" charset="0"/>
                          <a:ea typeface="IBM Plex Sans" charset="0"/>
                          <a:cs typeface="IBM Plex Sans" charset="0"/>
                        </a:rPr>
                        <a:t>19%</a:t>
                      </a:r>
                    </a:p>
                  </a:txBody>
                  <a:tcPr marL="13716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3"/>
                  </a:ext>
                </a:extLst>
              </a:tr>
              <a:tr h="258181">
                <a:tc>
                  <a:txBody>
                    <a:bodyPr/>
                    <a:lstStyle/>
                    <a:p>
                      <a:r>
                        <a:rPr lang="en-US" sz="1400" b="0" i="0" dirty="0">
                          <a:solidFill>
                            <a:schemeClr val="tx2">
                              <a:lumMod val="25000"/>
                            </a:schemeClr>
                          </a:solidFill>
                          <a:latin typeface="IBM Plex Sans" charset="0"/>
                          <a:ea typeface="IBM Plex Sans" charset="0"/>
                          <a:cs typeface="IBM Plex Sans" charset="0"/>
                        </a:rPr>
                        <a:t>Japan</a:t>
                      </a: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43</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180</a:t>
                      </a:r>
                    </a:p>
                  </a:txBody>
                  <a:tcPr marL="25157" marR="0"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accent3"/>
                          </a:solidFill>
                          <a:latin typeface="IBM Plex Sans" charset="0"/>
                          <a:ea typeface="IBM Plex Sans" charset="0"/>
                          <a:cs typeface="IBM Plex Sans" charset="0"/>
                        </a:rPr>
                        <a:t>24%</a:t>
                      </a:r>
                    </a:p>
                  </a:txBody>
                  <a:tcPr marL="13716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4"/>
                  </a:ext>
                </a:extLst>
              </a:tr>
              <a:tr h="258181">
                <a:tc>
                  <a:txBody>
                    <a:bodyPr/>
                    <a:lstStyle/>
                    <a:p>
                      <a:r>
                        <a:rPr lang="en-US" sz="1400" b="0" i="0" dirty="0">
                          <a:solidFill>
                            <a:schemeClr val="tx2">
                              <a:lumMod val="25000"/>
                            </a:schemeClr>
                          </a:solidFill>
                          <a:latin typeface="IBM Plex Sans" charset="0"/>
                          <a:ea typeface="IBM Plex Sans" charset="0"/>
                          <a:cs typeface="IBM Plex Sans" charset="0"/>
                        </a:rPr>
                        <a:t>Latin America</a:t>
                      </a: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105</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225</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chemeClr val="accent3"/>
                          </a:solidFill>
                          <a:latin typeface="IBM Plex Sans" charset="0"/>
                          <a:ea typeface="IBM Plex Sans" charset="0"/>
                          <a:cs typeface="IBM Plex Sans" charset="0"/>
                        </a:rPr>
                        <a:t>47%</a:t>
                      </a:r>
                    </a:p>
                  </a:txBody>
                  <a:tcPr marL="13716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5"/>
                  </a:ext>
                </a:extLst>
              </a:tr>
              <a:tr h="258181">
                <a:tc>
                  <a:txBody>
                    <a:bodyPr/>
                    <a:lstStyle/>
                    <a:p>
                      <a:r>
                        <a:rPr lang="en-US" sz="1400" b="0" i="0" dirty="0">
                          <a:solidFill>
                            <a:schemeClr val="tx2">
                              <a:lumMod val="25000"/>
                            </a:schemeClr>
                          </a:solidFill>
                          <a:latin typeface="IBM Plex Sans" charset="0"/>
                          <a:ea typeface="IBM Plex Sans" charset="0"/>
                          <a:cs typeface="IBM Plex Sans" charset="0"/>
                        </a:rPr>
                        <a:t>Middle East Africa</a:t>
                      </a: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97</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195</a:t>
                      </a:r>
                    </a:p>
                  </a:txBody>
                  <a:tcPr marL="25157" marR="0"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accent3"/>
                          </a:solidFill>
                          <a:latin typeface="IBM Plex Sans" charset="0"/>
                          <a:ea typeface="IBM Plex Sans" charset="0"/>
                          <a:cs typeface="IBM Plex Sans" charset="0"/>
                        </a:rPr>
                        <a:t>50%</a:t>
                      </a:r>
                    </a:p>
                  </a:txBody>
                  <a:tcPr marL="13716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6"/>
                  </a:ext>
                </a:extLst>
              </a:tr>
              <a:tr h="258181">
                <a:tc>
                  <a:txBody>
                    <a:bodyPr/>
                    <a:lstStyle/>
                    <a:p>
                      <a:r>
                        <a:rPr lang="en-US" sz="1400" b="0" i="0" dirty="0">
                          <a:solidFill>
                            <a:schemeClr val="tx2">
                              <a:lumMod val="25000"/>
                            </a:schemeClr>
                          </a:solidFill>
                          <a:latin typeface="IBM Plex Sans" charset="0"/>
                          <a:ea typeface="IBM Plex Sans" charset="0"/>
                          <a:cs typeface="IBM Plex Sans" charset="0"/>
                        </a:rPr>
                        <a:t>North America</a:t>
                      </a:r>
                    </a:p>
                  </a:txBody>
                  <a:tcPr marL="45678"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79</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tx2">
                              <a:lumMod val="25000"/>
                            </a:schemeClr>
                          </a:solidFill>
                          <a:latin typeface="IBM Plex Sans" charset="0"/>
                          <a:ea typeface="IBM Plex Sans" charset="0"/>
                          <a:cs typeface="IBM Plex Sans" charset="0"/>
                        </a:rPr>
                        <a:t>825</a:t>
                      </a:r>
                    </a:p>
                  </a:txBody>
                  <a:tcPr marL="25157" marR="0"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0" i="0" dirty="0">
                          <a:solidFill>
                            <a:schemeClr val="accent3"/>
                          </a:solidFill>
                          <a:latin typeface="IBM Plex Sans" charset="0"/>
                          <a:ea typeface="IBM Plex Sans" charset="0"/>
                          <a:cs typeface="IBM Plex Sans" charset="0"/>
                        </a:rPr>
                        <a:t>10%</a:t>
                      </a:r>
                    </a:p>
                  </a:txBody>
                  <a:tcPr marL="13716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7"/>
                  </a:ext>
                </a:extLst>
              </a:tr>
              <a:tr h="258181">
                <a:tc>
                  <a:txBody>
                    <a:bodyPr/>
                    <a:lstStyle/>
                    <a:p>
                      <a:r>
                        <a:rPr lang="en-US" sz="1400" b="1" i="0" dirty="0">
                          <a:solidFill>
                            <a:schemeClr val="tx2">
                              <a:lumMod val="25000"/>
                            </a:schemeClr>
                          </a:solidFill>
                          <a:latin typeface="IBM Plex Sans" charset="0"/>
                          <a:ea typeface="IBM Plex Sans" charset="0"/>
                          <a:cs typeface="IBM Plex Sans" charset="0"/>
                        </a:rPr>
                        <a:t>TOTAL</a:t>
                      </a:r>
                    </a:p>
                  </a:txBody>
                  <a:tcPr marL="45678" marR="50314" marT="37734" marB="37734"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1" i="0" dirty="0">
                          <a:solidFill>
                            <a:schemeClr val="tx2">
                              <a:lumMod val="25000"/>
                            </a:schemeClr>
                          </a:solidFill>
                          <a:latin typeface="IBM Plex Sans" charset="0"/>
                          <a:ea typeface="IBM Plex Sans" charset="0"/>
                          <a:cs typeface="IBM Plex Sans" charset="0"/>
                        </a:rPr>
                        <a:t>586</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1" i="0" dirty="0">
                          <a:solidFill>
                            <a:schemeClr val="tx2">
                              <a:lumMod val="25000"/>
                            </a:schemeClr>
                          </a:solidFill>
                          <a:latin typeface="IBM Plex Sans" charset="0"/>
                          <a:ea typeface="IBM Plex Sans" charset="0"/>
                          <a:cs typeface="IBM Plex Sans" charset="0"/>
                        </a:rPr>
                        <a:t>3,000</a:t>
                      </a:r>
                    </a:p>
                  </a:txBody>
                  <a:tcPr marL="25157" marR="50314" marT="37734" marB="37734">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lumMod val="95000"/>
                      </a:schemeClr>
                    </a:solidFill>
                  </a:tcPr>
                </a:tc>
                <a:tc>
                  <a:txBody>
                    <a:bodyPr/>
                    <a:lstStyle/>
                    <a:p>
                      <a:r>
                        <a:rPr lang="en-US" sz="1400" b="1" i="0" dirty="0">
                          <a:solidFill>
                            <a:schemeClr val="accent3"/>
                          </a:solidFill>
                          <a:latin typeface="IBM Plex Sans" charset="0"/>
                          <a:ea typeface="IBM Plex Sans" charset="0"/>
                          <a:cs typeface="IBM Plex Sans" charset="0"/>
                        </a:rPr>
                        <a:t>20%</a:t>
                      </a:r>
                    </a:p>
                  </a:txBody>
                  <a:tcPr marL="137160" marR="4572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256133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4294967295"/>
          </p:nvPr>
        </p:nvSpPr>
        <p:spPr>
          <a:xfrm>
            <a:off x="3886200" y="2057400"/>
            <a:ext cx="6858000" cy="5257800"/>
          </a:xfrm>
        </p:spPr>
        <p:txBody>
          <a:bodyPr/>
          <a:lstStyle/>
          <a:p>
            <a:pPr>
              <a:spcBef>
                <a:spcPts val="2000"/>
              </a:spcBef>
            </a:pPr>
            <a:r>
              <a:rPr lang="is-IS" altLang="en-GB" b="1" dirty="0">
                <a:solidFill>
                  <a:schemeClr val="tx1"/>
                </a:solidFill>
              </a:rPr>
              <a:t>20 point text header</a:t>
            </a:r>
            <a:br>
              <a:rPr lang="is-IS" altLang="en-GB" b="1" dirty="0">
                <a:solidFill>
                  <a:schemeClr val="accent2"/>
                </a:solidFill>
              </a:rPr>
            </a:br>
            <a:r>
              <a:rPr lang="is-IS" altLang="en-GB" sz="1800" dirty="0">
                <a:solidFill>
                  <a:schemeClr val="tx2">
                    <a:lumMod val="25000"/>
                  </a:schemeClr>
                </a:solidFill>
              </a:rPr>
              <a:t>Here is 20 point paragraph text with some bulleted text to follow. T</a:t>
            </a:r>
            <a:r>
              <a:rPr lang="en-US" altLang="en-GB" sz="1800" dirty="0">
                <a:solidFill>
                  <a:schemeClr val="tx2">
                    <a:lumMod val="25000"/>
                  </a:schemeClr>
                </a:solidFill>
              </a:rPr>
              <a:t>h</a:t>
            </a:r>
            <a:r>
              <a:rPr lang="is-IS" altLang="en-GB" sz="1800" dirty="0">
                <a:solidFill>
                  <a:schemeClr val="tx2">
                    <a:lumMod val="25000"/>
                  </a:schemeClr>
                </a:solidFill>
              </a:rPr>
              <a:t>e four column layout text column only works with smaller text.</a:t>
            </a:r>
          </a:p>
          <a:p>
            <a:pPr>
              <a:spcBef>
                <a:spcPts val="1000"/>
              </a:spcBef>
            </a:pPr>
            <a:r>
              <a:rPr lang="is-IS" altLang="en-GB" sz="1800" dirty="0">
                <a:solidFill>
                  <a:schemeClr val="tx2">
                    <a:lumMod val="25000"/>
                  </a:schemeClr>
                </a:solidFill>
              </a:rPr>
              <a:t>Here is a bulleted list:</a:t>
            </a:r>
          </a:p>
          <a:p>
            <a:pPr marL="228600" indent="-228600">
              <a:spcBef>
                <a:spcPts val="1000"/>
              </a:spcBef>
              <a:buFont typeface=".AppleSystemUIFont" charset="-120"/>
              <a:buChar char="–"/>
            </a:pPr>
            <a:r>
              <a:rPr lang="is-IS" altLang="en-GB" sz="1800" dirty="0">
                <a:solidFill>
                  <a:schemeClr val="tx2">
                    <a:lumMod val="25000"/>
                  </a:schemeClr>
                </a:solidFill>
              </a:rPr>
              <a:t>Item one, one short line</a:t>
            </a:r>
          </a:p>
          <a:p>
            <a:pPr marL="228600" indent="-228600">
              <a:spcBef>
                <a:spcPts val="1000"/>
              </a:spcBef>
              <a:buFont typeface=".AppleSystemUIFont" charset="-120"/>
              <a:buChar char="–"/>
            </a:pPr>
            <a:r>
              <a:rPr lang="is-IS" altLang="en-GB" sz="1800" dirty="0">
                <a:solidFill>
                  <a:schemeClr val="tx2">
                    <a:lumMod val="25000"/>
                  </a:schemeClr>
                </a:solidFill>
              </a:rPr>
              <a:t>Item two, shorter </a:t>
            </a:r>
          </a:p>
          <a:p>
            <a:pPr marL="457200" lvl="3">
              <a:buFont typeface="Arial" charset="0"/>
              <a:buChar char="•"/>
            </a:pPr>
            <a:r>
              <a:rPr lang="is-IS" altLang="en-GB" sz="1800" dirty="0">
                <a:solidFill>
                  <a:schemeClr val="tx2">
                    <a:lumMod val="25000"/>
                  </a:schemeClr>
                </a:solidFill>
              </a:rPr>
              <a:t>Item two a </a:t>
            </a:r>
          </a:p>
          <a:p>
            <a:pPr marL="457200" lvl="3">
              <a:buFont typeface="Arial" charset="0"/>
              <a:buChar char="•"/>
            </a:pPr>
            <a:r>
              <a:rPr lang="is-IS" altLang="en-GB" sz="1800" dirty="0">
                <a:solidFill>
                  <a:schemeClr val="tx2">
                    <a:lumMod val="25000"/>
                  </a:schemeClr>
                </a:solidFill>
              </a:rPr>
              <a:t>Item two b</a:t>
            </a:r>
          </a:p>
          <a:p>
            <a:pPr marL="228600" indent="-228600">
              <a:spcBef>
                <a:spcPts val="1000"/>
              </a:spcBef>
              <a:buFont typeface=".AppleSystemUIFont" charset="-120"/>
              <a:buChar char="–"/>
            </a:pPr>
            <a:r>
              <a:rPr lang="is-IS" altLang="en-GB" sz="1800" dirty="0">
                <a:solidFill>
                  <a:schemeClr val="tx2">
                    <a:lumMod val="25000"/>
                  </a:schemeClr>
                </a:solidFill>
              </a:rPr>
              <a:t>Item three as it wraps around to a second line</a:t>
            </a:r>
            <a:endParaRPr lang="en-US" dirty="0"/>
          </a:p>
        </p:txBody>
      </p:sp>
      <p:sp>
        <p:nvSpPr>
          <p:cNvPr id="2" name="Title 1"/>
          <p:cNvSpPr>
            <a:spLocks noGrp="1"/>
          </p:cNvSpPr>
          <p:nvPr>
            <p:ph type="title"/>
          </p:nvPr>
        </p:nvSpPr>
        <p:spPr/>
        <p:txBody>
          <a:bodyPr/>
          <a:lstStyle/>
          <a:p>
            <a:r>
              <a:rPr lang="en-US" dirty="0"/>
              <a:t>Header area with half-page text block and an image</a:t>
            </a:r>
          </a:p>
        </p:txBody>
      </p:sp>
      <p:sp>
        <p:nvSpPr>
          <p:cNvPr id="3" name="Text Placeholder 2"/>
          <p:cNvSpPr>
            <a:spLocks noGrp="1"/>
          </p:cNvSpPr>
          <p:nvPr>
            <p:ph type="body" sz="quarter" idx="11"/>
          </p:nvPr>
        </p:nvSpPr>
        <p:spPr/>
        <p:txBody>
          <a:bodyPr/>
          <a:lstStyle/>
          <a:p>
            <a:r>
              <a:rPr lang="en-US" dirty="0"/>
              <a:t>Sample layouts</a:t>
            </a:r>
          </a:p>
        </p:txBody>
      </p:sp>
      <p:pic>
        <p:nvPicPr>
          <p:cNvPr id="4" name="Content Placeholder 3"/>
          <p:cNvPicPr>
            <a:picLocks noGrp="1" noChangeAspect="1"/>
          </p:cNvPicPr>
          <p:nvPr>
            <p:ph idx="4294967295"/>
          </p:nvPr>
        </p:nvPicPr>
        <p:blipFill>
          <a:blip r:embed="rId2">
            <a:extLst>
              <a:ext uri="{28A0092B-C50C-407E-A947-70E740481C1C}">
                <a14:useLocalDpi xmlns:a14="http://schemas.microsoft.com/office/drawing/2010/main"/>
              </a:ext>
            </a:extLst>
          </a:blip>
          <a:stretch>
            <a:fillRect/>
          </a:stretch>
        </p:blipFill>
        <p:spPr>
          <a:xfrm>
            <a:off x="10972800" y="0"/>
            <a:ext cx="3657600" cy="8229600"/>
          </a:xfrm>
        </p:spPr>
      </p:pic>
      <p:sp>
        <p:nvSpPr>
          <p:cNvPr id="8" name="Rectangle 7"/>
          <p:cNvSpPr/>
          <p:nvPr/>
        </p:nvSpPr>
        <p:spPr>
          <a:xfrm>
            <a:off x="13441680" y="7680960"/>
            <a:ext cx="914400" cy="548640"/>
          </a:xfrm>
          <a:prstGeom prst="rect">
            <a:avLst/>
          </a:prstGeom>
          <a:gradFill flip="none" rotWithShape="1">
            <a:gsLst>
              <a:gs pos="24000">
                <a:srgbClr val="B19F6D"/>
              </a:gs>
              <a:gs pos="80000">
                <a:srgbClr val="B19F6D">
                  <a:alpha val="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rial Regular"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649127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 area with half-page text block and sidebar</a:t>
            </a:r>
          </a:p>
        </p:txBody>
      </p:sp>
      <p:sp>
        <p:nvSpPr>
          <p:cNvPr id="3" name="Text Placeholder 2"/>
          <p:cNvSpPr>
            <a:spLocks noGrp="1"/>
          </p:cNvSpPr>
          <p:nvPr>
            <p:ph type="body" sz="quarter" idx="11"/>
          </p:nvPr>
        </p:nvSpPr>
        <p:spPr/>
        <p:txBody>
          <a:bodyPr/>
          <a:lstStyle/>
          <a:p>
            <a:r>
              <a:rPr lang="en-US" dirty="0"/>
              <a:t>Sample layouts</a:t>
            </a:r>
          </a:p>
        </p:txBody>
      </p:sp>
      <p:sp>
        <p:nvSpPr>
          <p:cNvPr id="4" name="Content Placeholder 3"/>
          <p:cNvSpPr>
            <a:spLocks noGrp="1"/>
          </p:cNvSpPr>
          <p:nvPr>
            <p:ph idx="4294967295"/>
          </p:nvPr>
        </p:nvSpPr>
        <p:spPr>
          <a:xfrm>
            <a:off x="3886200" y="2057400"/>
            <a:ext cx="6858000" cy="5257800"/>
          </a:xfrm>
        </p:spPr>
        <p:txBody>
          <a:bodyPr/>
          <a:lstStyle/>
          <a:p>
            <a:pPr>
              <a:spcBef>
                <a:spcPts val="2000"/>
              </a:spcBef>
            </a:pPr>
            <a:r>
              <a:rPr lang="en-US" b="1" dirty="0"/>
              <a:t>Chart header left-justified with chart – 20 point bold</a:t>
            </a:r>
          </a:p>
          <a:p>
            <a:pPr>
              <a:spcBef>
                <a:spcPts val="2000"/>
              </a:spcBef>
            </a:pPr>
            <a:endParaRPr lang="is-IS" altLang="en-GB" dirty="0">
              <a:solidFill>
                <a:schemeClr val="tx2">
                  <a:lumMod val="25000"/>
                </a:schemeClr>
              </a:solidFill>
            </a:endParaRPr>
          </a:p>
        </p:txBody>
      </p:sp>
      <p:sp>
        <p:nvSpPr>
          <p:cNvPr id="6" name="Content Placeholder 5"/>
          <p:cNvSpPr>
            <a:spLocks noGrp="1"/>
          </p:cNvSpPr>
          <p:nvPr>
            <p:ph idx="13"/>
          </p:nvPr>
        </p:nvSpPr>
        <p:spPr/>
        <p:txBody>
          <a:bodyPr rIns="228600"/>
          <a:lstStyle/>
          <a:p>
            <a:pPr>
              <a:spcBef>
                <a:spcPts val="2000"/>
              </a:spcBef>
            </a:pPr>
            <a:r>
              <a:rPr lang="is-IS" altLang="en-GB" b="1" dirty="0"/>
              <a:t>20 point text header</a:t>
            </a:r>
            <a:br>
              <a:rPr lang="is-IS" altLang="en-GB" b="1" dirty="0"/>
            </a:br>
            <a:r>
              <a:rPr lang="is-IS" altLang="en-GB" dirty="0">
                <a:solidFill>
                  <a:schemeClr val="tx2">
                    <a:lumMod val="25000"/>
                  </a:schemeClr>
                </a:solidFill>
              </a:rPr>
              <a:t>Here is 20 point paragraph text with some bulleted text to follow. </a:t>
            </a:r>
            <a:r>
              <a:rPr lang="en-US" dirty="0" err="1">
                <a:solidFill>
                  <a:schemeClr val="tx2">
                    <a:lumMod val="25000"/>
                  </a:schemeClr>
                </a:solidFill>
              </a:rPr>
              <a:t>Consectetur</a:t>
            </a:r>
            <a:r>
              <a:rPr lang="en-US" dirty="0">
                <a:solidFill>
                  <a:schemeClr val="tx2">
                    <a:lumMod val="25000"/>
                  </a:schemeClr>
                </a:solidFill>
              </a:rPr>
              <a:t> </a:t>
            </a:r>
            <a:r>
              <a:rPr lang="en-US" dirty="0" err="1">
                <a:solidFill>
                  <a:schemeClr val="tx2">
                    <a:lumMod val="25000"/>
                  </a:schemeClr>
                </a:solidFill>
              </a:rPr>
              <a:t>adipiscing</a:t>
            </a:r>
            <a:r>
              <a:rPr lang="en-US" dirty="0">
                <a:solidFill>
                  <a:schemeClr val="tx2">
                    <a:lumMod val="25000"/>
                  </a:schemeClr>
                </a:solidFill>
              </a:rPr>
              <a:t> </a:t>
            </a:r>
            <a:r>
              <a:rPr lang="en-US" dirty="0" err="1">
                <a:solidFill>
                  <a:schemeClr val="tx2">
                    <a:lumMod val="25000"/>
                  </a:schemeClr>
                </a:solidFill>
              </a:rPr>
              <a:t>elit</a:t>
            </a:r>
            <a:r>
              <a:rPr lang="en-US" dirty="0">
                <a:solidFill>
                  <a:schemeClr val="tx2">
                    <a:lumMod val="25000"/>
                  </a:schemeClr>
                </a:solidFill>
              </a:rPr>
              <a:t>. </a:t>
            </a:r>
            <a:r>
              <a:rPr lang="en-US" dirty="0" err="1">
                <a:solidFill>
                  <a:schemeClr val="tx2">
                    <a:lumMod val="25000"/>
                  </a:schemeClr>
                </a:solidFill>
              </a:rPr>
              <a:t>Quis</a:t>
            </a:r>
            <a:r>
              <a:rPr lang="en-US" dirty="0">
                <a:solidFill>
                  <a:schemeClr val="tx2">
                    <a:lumMod val="25000"/>
                  </a:schemeClr>
                </a:solidFill>
              </a:rPr>
              <a:t> </a:t>
            </a:r>
            <a:r>
              <a:rPr lang="en-US" dirty="0" err="1">
                <a:solidFill>
                  <a:schemeClr val="tx2">
                    <a:lumMod val="25000"/>
                  </a:schemeClr>
                </a:solidFill>
              </a:rPr>
              <a:t>aristi</a:t>
            </a:r>
            <a:r>
              <a:rPr lang="en-US" dirty="0">
                <a:solidFill>
                  <a:schemeClr val="tx2">
                    <a:lumMod val="25000"/>
                  </a:schemeClr>
                </a:solidFill>
              </a:rPr>
              <a:t>  </a:t>
            </a:r>
            <a:r>
              <a:rPr lang="en-US" dirty="0" err="1">
                <a:solidFill>
                  <a:schemeClr val="tx2">
                    <a:lumMod val="25000"/>
                  </a:schemeClr>
                </a:solidFill>
              </a:rPr>
              <a:t>dem</a:t>
            </a:r>
            <a:r>
              <a:rPr lang="en-US" dirty="0">
                <a:solidFill>
                  <a:schemeClr val="tx2">
                    <a:lumMod val="25000"/>
                  </a:schemeClr>
                </a:solidFill>
              </a:rPr>
              <a:t> non </a:t>
            </a:r>
            <a:r>
              <a:rPr lang="en-US" dirty="0" err="1">
                <a:solidFill>
                  <a:schemeClr val="tx2">
                    <a:lumMod val="25000"/>
                  </a:schemeClr>
                </a:solidFill>
              </a:rPr>
              <a:t>mortuum</a:t>
            </a:r>
            <a:r>
              <a:rPr lang="en-US" dirty="0">
                <a:solidFill>
                  <a:schemeClr val="tx2">
                    <a:lumMod val="25000"/>
                  </a:schemeClr>
                </a:solidFill>
              </a:rPr>
              <a:t> </a:t>
            </a:r>
            <a:r>
              <a:rPr lang="en-US" dirty="0" err="1">
                <a:solidFill>
                  <a:schemeClr val="tx2">
                    <a:lumMod val="25000"/>
                  </a:schemeClr>
                </a:solidFill>
              </a:rPr>
              <a:t>diligit</a:t>
            </a:r>
            <a:r>
              <a:rPr lang="en-US" dirty="0">
                <a:solidFill>
                  <a:schemeClr val="tx2">
                    <a:lumMod val="25000"/>
                  </a:schemeClr>
                </a:solidFill>
              </a:rPr>
              <a:t>? </a:t>
            </a:r>
            <a:r>
              <a:rPr lang="en-US" dirty="0" err="1">
                <a:solidFill>
                  <a:schemeClr val="tx2">
                    <a:lumMod val="25000"/>
                  </a:schemeClr>
                </a:solidFill>
              </a:rPr>
              <a:t>Multa</a:t>
            </a:r>
            <a:r>
              <a:rPr lang="en-US" dirty="0">
                <a:solidFill>
                  <a:schemeClr val="tx2">
                    <a:lumMod val="25000"/>
                  </a:schemeClr>
                </a:solidFill>
              </a:rPr>
              <a:t> </a:t>
            </a:r>
            <a:r>
              <a:rPr lang="en-US" dirty="0" err="1">
                <a:solidFill>
                  <a:schemeClr val="tx2">
                    <a:lumMod val="25000"/>
                  </a:schemeClr>
                </a:solidFill>
              </a:rPr>
              <a:t>sunt</a:t>
            </a:r>
            <a:r>
              <a:rPr lang="en-US" dirty="0">
                <a:solidFill>
                  <a:schemeClr val="tx2">
                    <a:lumMod val="25000"/>
                  </a:schemeClr>
                </a:solidFill>
              </a:rPr>
              <a:t> dicta ab </a:t>
            </a:r>
            <a:r>
              <a:rPr lang="en-US" dirty="0" err="1">
                <a:solidFill>
                  <a:schemeClr val="tx2">
                    <a:lumMod val="25000"/>
                  </a:schemeClr>
                </a:solidFill>
              </a:rPr>
              <a:t>antiquis</a:t>
            </a:r>
            <a:r>
              <a:rPr lang="en-US" dirty="0">
                <a:solidFill>
                  <a:schemeClr val="tx2">
                    <a:lumMod val="25000"/>
                  </a:schemeClr>
                </a:solidFill>
              </a:rPr>
              <a:t> de </a:t>
            </a:r>
            <a:r>
              <a:rPr lang="en-US" dirty="0" err="1">
                <a:solidFill>
                  <a:schemeClr val="tx2">
                    <a:lumMod val="25000"/>
                  </a:schemeClr>
                </a:solidFill>
              </a:rPr>
              <a:t>contendis</a:t>
            </a:r>
            <a:r>
              <a:rPr lang="en-US" dirty="0">
                <a:solidFill>
                  <a:schemeClr val="tx2">
                    <a:lumMod val="25000"/>
                  </a:schemeClr>
                </a:solidFill>
              </a:rPr>
              <a:t> </a:t>
            </a:r>
            <a:r>
              <a:rPr lang="en-US" dirty="0" err="1">
                <a:solidFill>
                  <a:schemeClr val="tx2">
                    <a:lumMod val="25000"/>
                  </a:schemeClr>
                </a:solidFill>
              </a:rPr>
              <a:t>despiciendis</a:t>
            </a:r>
            <a:r>
              <a:rPr lang="en-US" dirty="0">
                <a:solidFill>
                  <a:schemeClr val="tx2">
                    <a:lumMod val="25000"/>
                  </a:schemeClr>
                </a:solidFill>
              </a:rPr>
              <a:t> rebus </a:t>
            </a:r>
            <a:r>
              <a:rPr lang="en-US" dirty="0" err="1">
                <a:solidFill>
                  <a:schemeClr val="tx2">
                    <a:lumMod val="25000"/>
                  </a:schemeClr>
                </a:solidFill>
              </a:rPr>
              <a:t>humanis</a:t>
            </a:r>
            <a:endParaRPr lang="is-IS" altLang="en-GB" dirty="0">
              <a:solidFill>
                <a:schemeClr val="tx2">
                  <a:lumMod val="25000"/>
                </a:schemeClr>
              </a:solidFill>
            </a:endParaRPr>
          </a:p>
          <a:p>
            <a:pPr>
              <a:spcBef>
                <a:spcPts val="1000"/>
              </a:spcBef>
            </a:pPr>
            <a:r>
              <a:rPr lang="en-US" dirty="0">
                <a:solidFill>
                  <a:schemeClr val="tx2">
                    <a:lumMod val="25000"/>
                  </a:schemeClr>
                </a:solidFill>
              </a:rPr>
              <a:t>Lorem ipsum dolor sit </a:t>
            </a:r>
            <a:r>
              <a:rPr lang="en-US" dirty="0" err="1">
                <a:solidFill>
                  <a:schemeClr val="tx2">
                    <a:lumMod val="25000"/>
                  </a:schemeClr>
                </a:solidFill>
              </a:rPr>
              <a:t>amet</a:t>
            </a:r>
            <a:r>
              <a:rPr lang="en-US" dirty="0">
                <a:solidFill>
                  <a:schemeClr val="tx2">
                    <a:lumMod val="25000"/>
                  </a:schemeClr>
                </a:solidFill>
              </a:rPr>
              <a:t>, </a:t>
            </a:r>
            <a:r>
              <a:rPr lang="en-US" dirty="0" err="1">
                <a:solidFill>
                  <a:schemeClr val="tx2">
                    <a:lumMod val="25000"/>
                  </a:schemeClr>
                </a:solidFill>
              </a:rPr>
              <a:t>consectetur</a:t>
            </a:r>
            <a:r>
              <a:rPr lang="en-US" dirty="0">
                <a:solidFill>
                  <a:schemeClr val="tx2">
                    <a:lumMod val="25000"/>
                  </a:schemeClr>
                </a:solidFill>
              </a:rPr>
              <a:t> </a:t>
            </a:r>
            <a:r>
              <a:rPr lang="en-US" dirty="0" err="1">
                <a:solidFill>
                  <a:schemeClr val="tx2">
                    <a:lumMod val="25000"/>
                  </a:schemeClr>
                </a:solidFill>
              </a:rPr>
              <a:t>adipiscing</a:t>
            </a:r>
            <a:r>
              <a:rPr lang="en-US" dirty="0">
                <a:solidFill>
                  <a:schemeClr val="tx2">
                    <a:lumMod val="25000"/>
                  </a:schemeClr>
                </a:solidFill>
              </a:rPr>
              <a:t> </a:t>
            </a:r>
            <a:r>
              <a:rPr lang="en-US" dirty="0" err="1">
                <a:solidFill>
                  <a:schemeClr val="tx2">
                    <a:lumMod val="25000"/>
                  </a:schemeClr>
                </a:solidFill>
              </a:rPr>
              <a:t>elit</a:t>
            </a:r>
            <a:r>
              <a:rPr lang="en-US" dirty="0">
                <a:solidFill>
                  <a:schemeClr val="tx2">
                    <a:lumMod val="25000"/>
                  </a:schemeClr>
                </a:solidFill>
              </a:rPr>
              <a:t>, </a:t>
            </a:r>
            <a:r>
              <a:rPr lang="en-US" dirty="0" err="1">
                <a:solidFill>
                  <a:schemeClr val="tx2">
                    <a:lumMod val="25000"/>
                  </a:schemeClr>
                </a:solidFill>
              </a:rPr>
              <a:t>sed</a:t>
            </a:r>
            <a:r>
              <a:rPr lang="en-US" dirty="0">
                <a:solidFill>
                  <a:schemeClr val="tx2">
                    <a:lumMod val="25000"/>
                  </a:schemeClr>
                </a:solidFill>
              </a:rPr>
              <a:t> do </a:t>
            </a:r>
            <a:r>
              <a:rPr lang="en-US" dirty="0" err="1">
                <a:solidFill>
                  <a:schemeClr val="tx2">
                    <a:lumMod val="25000"/>
                  </a:schemeClr>
                </a:solidFill>
              </a:rPr>
              <a:t>eiusmod</a:t>
            </a:r>
            <a:r>
              <a:rPr lang="en-US" dirty="0">
                <a:solidFill>
                  <a:schemeClr val="tx2">
                    <a:lumMod val="25000"/>
                  </a:schemeClr>
                </a:solidFill>
              </a:rPr>
              <a:t> </a:t>
            </a:r>
            <a:r>
              <a:rPr lang="en-US" dirty="0" err="1">
                <a:solidFill>
                  <a:schemeClr val="tx2">
                    <a:lumMod val="25000"/>
                  </a:schemeClr>
                </a:solidFill>
              </a:rPr>
              <a:t>tempor</a:t>
            </a:r>
            <a:r>
              <a:rPr lang="en-US" dirty="0">
                <a:solidFill>
                  <a:schemeClr val="tx2">
                    <a:lumMod val="25000"/>
                  </a:schemeClr>
                </a:solidFill>
              </a:rPr>
              <a:t> </a:t>
            </a:r>
            <a:r>
              <a:rPr lang="en-US" dirty="0" err="1">
                <a:solidFill>
                  <a:schemeClr val="tx2">
                    <a:lumMod val="25000"/>
                  </a:schemeClr>
                </a:solidFill>
              </a:rPr>
              <a:t>incididunt</a:t>
            </a:r>
            <a:r>
              <a:rPr lang="en-US" dirty="0">
                <a:solidFill>
                  <a:schemeClr val="tx2">
                    <a:lumMod val="25000"/>
                  </a:schemeClr>
                </a:solidFill>
              </a:rPr>
              <a:t> </a:t>
            </a:r>
            <a:r>
              <a:rPr lang="en-US" dirty="0" err="1">
                <a:solidFill>
                  <a:schemeClr val="tx2">
                    <a:lumMod val="25000"/>
                  </a:schemeClr>
                </a:solidFill>
              </a:rPr>
              <a:t>ut</a:t>
            </a:r>
            <a:r>
              <a:rPr lang="en-US" dirty="0">
                <a:solidFill>
                  <a:schemeClr val="tx2">
                    <a:lumMod val="25000"/>
                  </a:schemeClr>
                </a:solidFill>
              </a:rPr>
              <a:t> </a:t>
            </a:r>
            <a:r>
              <a:rPr lang="en-US" dirty="0" err="1">
                <a:solidFill>
                  <a:schemeClr val="tx2">
                    <a:lumMod val="25000"/>
                  </a:schemeClr>
                </a:solidFill>
              </a:rPr>
              <a:t>labore</a:t>
            </a:r>
            <a:r>
              <a:rPr lang="en-US" dirty="0">
                <a:solidFill>
                  <a:schemeClr val="tx2">
                    <a:lumMod val="25000"/>
                  </a:schemeClr>
                </a:solidFill>
              </a:rPr>
              <a:t> et </a:t>
            </a:r>
            <a:r>
              <a:rPr lang="en-US" dirty="0" err="1">
                <a:solidFill>
                  <a:schemeClr val="tx2">
                    <a:lumMod val="25000"/>
                  </a:schemeClr>
                </a:solidFill>
              </a:rPr>
              <a:t>dolore</a:t>
            </a:r>
            <a:r>
              <a:rPr lang="en-US" dirty="0">
                <a:solidFill>
                  <a:schemeClr val="tx2">
                    <a:lumMod val="25000"/>
                  </a:schemeClr>
                </a:solidFill>
              </a:rPr>
              <a:t> magna </a:t>
            </a:r>
            <a:r>
              <a:rPr lang="en-US" dirty="0" err="1">
                <a:solidFill>
                  <a:schemeClr val="tx2">
                    <a:lumMod val="25000"/>
                  </a:schemeClr>
                </a:solidFill>
              </a:rPr>
              <a:t>aliqua</a:t>
            </a:r>
            <a:r>
              <a:rPr lang="en-US" dirty="0">
                <a:solidFill>
                  <a:schemeClr val="tx2">
                    <a:lumMod val="25000"/>
                  </a:schemeClr>
                </a:solidFill>
              </a:rPr>
              <a:t>. </a:t>
            </a:r>
            <a:r>
              <a:rPr lang="en-US" dirty="0" err="1">
                <a:solidFill>
                  <a:schemeClr val="tx2">
                    <a:lumMod val="25000"/>
                  </a:schemeClr>
                </a:solidFill>
              </a:rPr>
              <a:t>Ut</a:t>
            </a:r>
            <a:r>
              <a:rPr lang="en-US" dirty="0">
                <a:solidFill>
                  <a:schemeClr val="tx2">
                    <a:lumMod val="25000"/>
                  </a:schemeClr>
                </a:solidFill>
              </a:rPr>
              <a:t> </a:t>
            </a:r>
            <a:r>
              <a:rPr lang="en-US" dirty="0" err="1">
                <a:solidFill>
                  <a:schemeClr val="tx2">
                    <a:lumMod val="25000"/>
                  </a:schemeClr>
                </a:solidFill>
              </a:rPr>
              <a:t>enim</a:t>
            </a:r>
            <a:r>
              <a:rPr lang="en-US" dirty="0">
                <a:solidFill>
                  <a:schemeClr val="tx2">
                    <a:lumMod val="25000"/>
                  </a:schemeClr>
                </a:solidFill>
              </a:rPr>
              <a:t> ad minim </a:t>
            </a:r>
            <a:r>
              <a:rPr lang="en-US" dirty="0" err="1">
                <a:solidFill>
                  <a:schemeClr val="tx2">
                    <a:lumMod val="25000"/>
                  </a:schemeClr>
                </a:solidFill>
              </a:rPr>
              <a:t>veniam</a:t>
            </a:r>
            <a:r>
              <a:rPr lang="en-US" dirty="0">
                <a:solidFill>
                  <a:schemeClr val="tx2">
                    <a:lumMod val="25000"/>
                  </a:schemeClr>
                </a:solidFill>
              </a:rPr>
              <a:t>.</a:t>
            </a:r>
            <a:endParaRPr lang="is-IS" altLang="en-GB" dirty="0">
              <a:solidFill>
                <a:schemeClr val="tx2">
                  <a:lumMod val="25000"/>
                </a:schemeClr>
              </a:solidFill>
            </a:endParaRPr>
          </a:p>
          <a:p>
            <a:endParaRPr lang="en-US" dirty="0"/>
          </a:p>
        </p:txBody>
      </p:sp>
      <p:cxnSp>
        <p:nvCxnSpPr>
          <p:cNvPr id="7" name="Straight Connector 6"/>
          <p:cNvCxnSpPr/>
          <p:nvPr/>
        </p:nvCxnSpPr>
        <p:spPr>
          <a:xfrm>
            <a:off x="5989320" y="6629400"/>
            <a:ext cx="3661293"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898896" y="2702359"/>
            <a:ext cx="6259010" cy="3881321"/>
            <a:chOff x="4127496" y="2468880"/>
            <a:chExt cx="6259010" cy="3881321"/>
          </a:xfrm>
        </p:grpSpPr>
        <p:sp>
          <p:nvSpPr>
            <p:cNvPr id="9" name="TextBox 8"/>
            <p:cNvSpPr txBox="1"/>
            <p:nvPr/>
          </p:nvSpPr>
          <p:spPr bwMode="auto">
            <a:xfrm flipH="1">
              <a:off x="4127496" y="2468880"/>
              <a:ext cx="6225986" cy="228600"/>
            </a:xfrm>
            <a:prstGeom prst="rect">
              <a:avLst/>
            </a:prstGeom>
            <a:noFill/>
          </p:spPr>
          <p:txBody>
            <a:bodyPr lIns="0" tIns="0" rIns="228600" bIns="0" anchor="ctr"/>
            <a:lstStyle/>
            <a:p>
              <a:pPr>
                <a:lnSpc>
                  <a:spcPts val="1600"/>
                </a:lnSpc>
                <a:defRPr/>
              </a:pPr>
              <a:r>
                <a:rPr lang="en-US" sz="1500" dirty="0">
                  <a:latin typeface="IBM Plex Sans" charset="0"/>
                  <a:ea typeface="IBM Plex Sans" charset="0"/>
                  <a:cs typeface="IBM Plex Sans" charset="0"/>
                </a:rPr>
                <a:t>Category one</a:t>
              </a:r>
            </a:p>
          </p:txBody>
        </p:sp>
        <p:sp>
          <p:nvSpPr>
            <p:cNvPr id="10" name="TextBox 9"/>
            <p:cNvSpPr txBox="1"/>
            <p:nvPr/>
          </p:nvSpPr>
          <p:spPr bwMode="auto">
            <a:xfrm flipH="1">
              <a:off x="4152454" y="3195521"/>
              <a:ext cx="6225986" cy="228600"/>
            </a:xfrm>
            <a:prstGeom prst="rect">
              <a:avLst/>
            </a:prstGeom>
            <a:noFill/>
          </p:spPr>
          <p:txBody>
            <a:bodyPr lIns="0" tIns="0" rIns="228600" bIns="0" anchor="ctr"/>
            <a:lstStyle/>
            <a:p>
              <a:pPr>
                <a:lnSpc>
                  <a:spcPts val="1600"/>
                </a:lnSpc>
                <a:defRPr/>
              </a:pPr>
              <a:r>
                <a:rPr lang="en-US" sz="1500" dirty="0">
                  <a:latin typeface="IBM Plex Sans" charset="0"/>
                  <a:ea typeface="IBM Plex Sans" charset="0"/>
                  <a:cs typeface="IBM Plex Sans" charset="0"/>
                </a:rPr>
                <a:t>Category two</a:t>
              </a:r>
            </a:p>
          </p:txBody>
        </p:sp>
        <p:sp>
          <p:nvSpPr>
            <p:cNvPr id="11" name="TextBox 10"/>
            <p:cNvSpPr txBox="1"/>
            <p:nvPr/>
          </p:nvSpPr>
          <p:spPr bwMode="auto">
            <a:xfrm flipH="1">
              <a:off x="4160520" y="3927041"/>
              <a:ext cx="6225986" cy="228600"/>
            </a:xfrm>
            <a:prstGeom prst="rect">
              <a:avLst/>
            </a:prstGeom>
            <a:noFill/>
          </p:spPr>
          <p:txBody>
            <a:bodyPr lIns="0" tIns="0" rIns="228600" bIns="0" anchor="ctr"/>
            <a:lstStyle/>
            <a:p>
              <a:pPr>
                <a:lnSpc>
                  <a:spcPts val="1600"/>
                </a:lnSpc>
                <a:defRPr/>
              </a:pPr>
              <a:r>
                <a:rPr lang="en-US" sz="1500" dirty="0">
                  <a:latin typeface="IBM Plex Sans" charset="0"/>
                  <a:ea typeface="IBM Plex Sans" charset="0"/>
                  <a:cs typeface="IBM Plex Sans" charset="0"/>
                </a:rPr>
                <a:t>Category three</a:t>
              </a:r>
            </a:p>
          </p:txBody>
        </p:sp>
        <p:sp>
          <p:nvSpPr>
            <p:cNvPr id="12" name="TextBox 11"/>
            <p:cNvSpPr txBox="1"/>
            <p:nvPr/>
          </p:nvSpPr>
          <p:spPr bwMode="auto">
            <a:xfrm flipH="1">
              <a:off x="4160520" y="4658561"/>
              <a:ext cx="6225986" cy="228600"/>
            </a:xfrm>
            <a:prstGeom prst="rect">
              <a:avLst/>
            </a:prstGeom>
            <a:noFill/>
          </p:spPr>
          <p:txBody>
            <a:bodyPr lIns="0" tIns="0" rIns="228600" bIns="0" anchor="ctr"/>
            <a:lstStyle/>
            <a:p>
              <a:pPr>
                <a:lnSpc>
                  <a:spcPts val="1600"/>
                </a:lnSpc>
                <a:defRPr/>
              </a:pPr>
              <a:r>
                <a:rPr lang="en-US" sz="1500" dirty="0">
                  <a:latin typeface="IBM Plex Sans" charset="0"/>
                  <a:ea typeface="IBM Plex Sans" charset="0"/>
                  <a:cs typeface="IBM Plex Sans" charset="0"/>
                </a:rPr>
                <a:t>Category four</a:t>
              </a:r>
            </a:p>
          </p:txBody>
        </p:sp>
        <p:sp>
          <p:nvSpPr>
            <p:cNvPr id="13" name="TextBox 12"/>
            <p:cNvSpPr txBox="1"/>
            <p:nvPr/>
          </p:nvSpPr>
          <p:spPr bwMode="auto">
            <a:xfrm flipH="1">
              <a:off x="4160520" y="5390081"/>
              <a:ext cx="6225986" cy="228600"/>
            </a:xfrm>
            <a:prstGeom prst="rect">
              <a:avLst/>
            </a:prstGeom>
            <a:noFill/>
          </p:spPr>
          <p:txBody>
            <a:bodyPr lIns="0" tIns="0" rIns="228600" bIns="0" anchor="ctr"/>
            <a:lstStyle/>
            <a:p>
              <a:pPr>
                <a:lnSpc>
                  <a:spcPts val="1600"/>
                </a:lnSpc>
                <a:defRPr/>
              </a:pPr>
              <a:r>
                <a:rPr lang="en-US" sz="1500">
                  <a:latin typeface="IBM Plex Sans" charset="0"/>
                  <a:ea typeface="IBM Plex Sans" charset="0"/>
                  <a:cs typeface="IBM Plex Sans" charset="0"/>
                </a:rPr>
                <a:t>Category five</a:t>
              </a:r>
              <a:endParaRPr lang="en-US" sz="1500" dirty="0">
                <a:latin typeface="IBM Plex Sans" charset="0"/>
                <a:ea typeface="IBM Plex Sans" charset="0"/>
                <a:cs typeface="IBM Plex Sans" charset="0"/>
              </a:endParaRPr>
            </a:p>
          </p:txBody>
        </p:sp>
        <p:sp>
          <p:nvSpPr>
            <p:cNvPr id="14" name="TextBox 13"/>
            <p:cNvSpPr txBox="1"/>
            <p:nvPr/>
          </p:nvSpPr>
          <p:spPr bwMode="auto">
            <a:xfrm flipH="1">
              <a:off x="4160520" y="6121601"/>
              <a:ext cx="6225986" cy="228600"/>
            </a:xfrm>
            <a:prstGeom prst="rect">
              <a:avLst/>
            </a:prstGeom>
            <a:noFill/>
          </p:spPr>
          <p:txBody>
            <a:bodyPr lIns="0" tIns="0" rIns="228600" bIns="0" anchor="ctr"/>
            <a:lstStyle/>
            <a:p>
              <a:pPr>
                <a:lnSpc>
                  <a:spcPts val="1600"/>
                </a:lnSpc>
                <a:defRPr/>
              </a:pPr>
              <a:r>
                <a:rPr lang="en-US" sz="1500">
                  <a:latin typeface="IBM Plex Sans" charset="0"/>
                  <a:ea typeface="IBM Plex Sans" charset="0"/>
                  <a:cs typeface="IBM Plex Sans" charset="0"/>
                </a:rPr>
                <a:t>Category six</a:t>
              </a:r>
              <a:endParaRPr lang="en-US" sz="1500" dirty="0">
                <a:latin typeface="IBM Plex Sans" charset="0"/>
                <a:ea typeface="IBM Plex Sans" charset="0"/>
                <a:cs typeface="IBM Plex Sans" charset="0"/>
              </a:endParaRPr>
            </a:p>
          </p:txBody>
        </p:sp>
      </p:grpSp>
      <p:sp>
        <p:nvSpPr>
          <p:cNvPr id="15" name="Oval 14"/>
          <p:cNvSpPr/>
          <p:nvPr/>
        </p:nvSpPr>
        <p:spPr bwMode="auto">
          <a:xfrm>
            <a:off x="6675120" y="658368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0" name="Oval 49"/>
          <p:cNvSpPr/>
          <p:nvPr/>
        </p:nvSpPr>
        <p:spPr bwMode="auto">
          <a:xfrm>
            <a:off x="7409899" y="6582012"/>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1" name="Oval 50"/>
          <p:cNvSpPr/>
          <p:nvPr/>
        </p:nvSpPr>
        <p:spPr bwMode="auto">
          <a:xfrm>
            <a:off x="5943600" y="658368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2" name="Oval 51"/>
          <p:cNvSpPr/>
          <p:nvPr/>
        </p:nvSpPr>
        <p:spPr bwMode="auto">
          <a:xfrm>
            <a:off x="8138160" y="6582012"/>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3" name="Oval 52"/>
          <p:cNvSpPr/>
          <p:nvPr/>
        </p:nvSpPr>
        <p:spPr bwMode="auto">
          <a:xfrm>
            <a:off x="8872939" y="6582012"/>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4" name="Oval 53"/>
          <p:cNvSpPr/>
          <p:nvPr/>
        </p:nvSpPr>
        <p:spPr bwMode="auto">
          <a:xfrm>
            <a:off x="9604459" y="658368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5" name="TextBox 54"/>
          <p:cNvSpPr txBox="1"/>
          <p:nvPr/>
        </p:nvSpPr>
        <p:spPr bwMode="auto">
          <a:xfrm flipH="1">
            <a:off x="918972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2019</a:t>
            </a:r>
          </a:p>
        </p:txBody>
      </p:sp>
      <p:sp>
        <p:nvSpPr>
          <p:cNvPr id="56" name="TextBox 55"/>
          <p:cNvSpPr txBox="1"/>
          <p:nvPr/>
        </p:nvSpPr>
        <p:spPr bwMode="auto">
          <a:xfrm flipH="1">
            <a:off x="845820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2018</a:t>
            </a:r>
          </a:p>
        </p:txBody>
      </p:sp>
      <p:sp>
        <p:nvSpPr>
          <p:cNvPr id="57" name="TextBox 56"/>
          <p:cNvSpPr txBox="1"/>
          <p:nvPr/>
        </p:nvSpPr>
        <p:spPr bwMode="auto">
          <a:xfrm flipH="1">
            <a:off x="772668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2017</a:t>
            </a:r>
          </a:p>
        </p:txBody>
      </p:sp>
      <p:sp>
        <p:nvSpPr>
          <p:cNvPr id="58" name="TextBox 57"/>
          <p:cNvSpPr txBox="1"/>
          <p:nvPr/>
        </p:nvSpPr>
        <p:spPr bwMode="auto">
          <a:xfrm flipH="1">
            <a:off x="699516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2016</a:t>
            </a:r>
          </a:p>
        </p:txBody>
      </p:sp>
      <p:sp>
        <p:nvSpPr>
          <p:cNvPr id="59" name="TextBox 58"/>
          <p:cNvSpPr txBox="1"/>
          <p:nvPr/>
        </p:nvSpPr>
        <p:spPr bwMode="auto">
          <a:xfrm flipH="1">
            <a:off x="626364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2015</a:t>
            </a:r>
          </a:p>
        </p:txBody>
      </p:sp>
      <p:sp>
        <p:nvSpPr>
          <p:cNvPr id="60" name="TextBox 59"/>
          <p:cNvSpPr txBox="1"/>
          <p:nvPr/>
        </p:nvSpPr>
        <p:spPr bwMode="auto">
          <a:xfrm flipH="1">
            <a:off x="553212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2014</a:t>
            </a:r>
          </a:p>
        </p:txBody>
      </p:sp>
      <p:grpSp>
        <p:nvGrpSpPr>
          <p:cNvPr id="61" name="Group 60"/>
          <p:cNvGrpSpPr/>
          <p:nvPr/>
        </p:nvGrpSpPr>
        <p:grpSpPr>
          <a:xfrm>
            <a:off x="5943600" y="7178040"/>
            <a:ext cx="91440" cy="457200"/>
            <a:chOff x="6172200" y="7315200"/>
            <a:chExt cx="91440" cy="457200"/>
          </a:xfrm>
        </p:grpSpPr>
        <p:sp>
          <p:nvSpPr>
            <p:cNvPr id="62" name="Oval 61"/>
            <p:cNvSpPr/>
            <p:nvPr/>
          </p:nvSpPr>
          <p:spPr bwMode="auto">
            <a:xfrm>
              <a:off x="6172200" y="7315200"/>
              <a:ext cx="91440" cy="9144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63" name="Oval 62"/>
            <p:cNvSpPr/>
            <p:nvPr/>
          </p:nvSpPr>
          <p:spPr bwMode="auto">
            <a:xfrm>
              <a:off x="6172200" y="7498080"/>
              <a:ext cx="91440" cy="91440"/>
            </a:xfrm>
            <a:prstGeom prst="ellipse">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64" name="Oval 63"/>
            <p:cNvSpPr/>
            <p:nvPr/>
          </p:nvSpPr>
          <p:spPr bwMode="auto">
            <a:xfrm>
              <a:off x="6172200" y="7680960"/>
              <a:ext cx="91440" cy="91440"/>
            </a:xfrm>
            <a:prstGeom prst="ellipse">
              <a:avLst/>
            </a:prstGeom>
            <a:solidFill>
              <a:schemeClr val="accent3"/>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grpSp>
      <p:sp>
        <p:nvSpPr>
          <p:cNvPr id="65" name="TextBox 64"/>
          <p:cNvSpPr txBox="1"/>
          <p:nvPr/>
        </p:nvSpPr>
        <p:spPr bwMode="auto">
          <a:xfrm flipH="1">
            <a:off x="6035040" y="7086600"/>
            <a:ext cx="2103120" cy="228600"/>
          </a:xfrm>
          <a:prstGeom prst="rect">
            <a:avLst/>
          </a:prstGeom>
          <a:noFill/>
        </p:spPr>
        <p:txBody>
          <a:bodyPr lIns="91440" tIns="0" rIns="0" bIns="0" anchor="ctr"/>
          <a:lstStyle/>
          <a:p>
            <a:pPr>
              <a:lnSpc>
                <a:spcPts val="1600"/>
              </a:lnSpc>
              <a:defRPr/>
            </a:pPr>
            <a:r>
              <a:rPr lang="en-US" sz="1000">
                <a:latin typeface="IBM Plex Sans" charset="0"/>
                <a:ea typeface="IBM Plex Sans" charset="0"/>
                <a:cs typeface="IBM Plex Sans" charset="0"/>
              </a:rPr>
              <a:t>Planning</a:t>
            </a:r>
            <a:endParaRPr lang="en-US" sz="1000" dirty="0">
              <a:latin typeface="IBM Plex Sans" charset="0"/>
              <a:ea typeface="IBM Plex Sans" charset="0"/>
              <a:cs typeface="IBM Plex Sans" charset="0"/>
            </a:endParaRPr>
          </a:p>
        </p:txBody>
      </p:sp>
      <p:sp>
        <p:nvSpPr>
          <p:cNvPr id="66" name="TextBox 65"/>
          <p:cNvSpPr txBox="1"/>
          <p:nvPr/>
        </p:nvSpPr>
        <p:spPr bwMode="auto">
          <a:xfrm flipH="1">
            <a:off x="6035040" y="7265529"/>
            <a:ext cx="2103120" cy="228600"/>
          </a:xfrm>
          <a:prstGeom prst="rect">
            <a:avLst/>
          </a:prstGeom>
          <a:noFill/>
        </p:spPr>
        <p:txBody>
          <a:bodyPr lIns="91440" tIns="0" rIns="0" bIns="0" anchor="ctr"/>
          <a:lstStyle/>
          <a:p>
            <a:pPr>
              <a:lnSpc>
                <a:spcPts val="1600"/>
              </a:lnSpc>
              <a:defRPr/>
            </a:pPr>
            <a:r>
              <a:rPr lang="en-US" sz="1000">
                <a:latin typeface="IBM Plex Sans" charset="0"/>
                <a:ea typeface="IBM Plex Sans" charset="0"/>
                <a:cs typeface="IBM Plex Sans" charset="0"/>
              </a:rPr>
              <a:t>Implementation</a:t>
            </a:r>
            <a:endParaRPr lang="en-US" sz="1000" dirty="0">
              <a:latin typeface="IBM Plex Sans" charset="0"/>
              <a:ea typeface="IBM Plex Sans" charset="0"/>
              <a:cs typeface="IBM Plex Sans" charset="0"/>
            </a:endParaRPr>
          </a:p>
        </p:txBody>
      </p:sp>
      <p:sp>
        <p:nvSpPr>
          <p:cNvPr id="67" name="TextBox 66"/>
          <p:cNvSpPr txBox="1"/>
          <p:nvPr/>
        </p:nvSpPr>
        <p:spPr bwMode="auto">
          <a:xfrm flipH="1">
            <a:off x="6035040" y="7449820"/>
            <a:ext cx="2103120" cy="228600"/>
          </a:xfrm>
          <a:prstGeom prst="rect">
            <a:avLst/>
          </a:prstGeom>
          <a:noFill/>
        </p:spPr>
        <p:txBody>
          <a:bodyPr lIns="91440" tIns="0" rIns="0" bIns="0" anchor="ctr"/>
          <a:lstStyle/>
          <a:p>
            <a:pPr>
              <a:lnSpc>
                <a:spcPts val="1600"/>
              </a:lnSpc>
              <a:defRPr/>
            </a:pPr>
            <a:r>
              <a:rPr lang="en-US" sz="1000" dirty="0">
                <a:latin typeface="IBM Plex Sans" charset="0"/>
                <a:ea typeface="IBM Plex Sans" charset="0"/>
                <a:cs typeface="IBM Plex Sans" charset="0"/>
              </a:rPr>
              <a:t>Maintenance</a:t>
            </a:r>
          </a:p>
        </p:txBody>
      </p:sp>
      <p:grpSp>
        <p:nvGrpSpPr>
          <p:cNvPr id="70" name="Group 69"/>
          <p:cNvGrpSpPr/>
          <p:nvPr/>
        </p:nvGrpSpPr>
        <p:grpSpPr>
          <a:xfrm>
            <a:off x="5827456" y="2673150"/>
            <a:ext cx="3931521" cy="3781942"/>
            <a:chOff x="6056056" y="2439671"/>
            <a:chExt cx="3931521" cy="3781942"/>
          </a:xfrm>
        </p:grpSpPr>
        <p:cxnSp>
          <p:nvCxnSpPr>
            <p:cNvPr id="71" name="Straight Connector 70"/>
            <p:cNvCxnSpPr/>
            <p:nvPr/>
          </p:nvCxnSpPr>
          <p:spPr>
            <a:xfrm>
              <a:off x="6217920" y="256032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217920" y="3291840"/>
              <a:ext cx="3657600"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6217920" y="402336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214227" y="475488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6217920" y="548640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214227" y="621792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16200000">
              <a:off x="4387278" y="4389121"/>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16200000">
              <a:off x="5118794" y="4390967"/>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rot="16200000">
              <a:off x="5850314" y="4387274"/>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16200000">
              <a:off x="6581834" y="4387274"/>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rot="16200000">
              <a:off x="7313354" y="4387274"/>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rot="16200000">
              <a:off x="8046720" y="4387273"/>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9052556" y="2467034"/>
              <a:ext cx="182880" cy="18288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4" name="Oval 83"/>
            <p:cNvSpPr/>
            <p:nvPr/>
          </p:nvSpPr>
          <p:spPr>
            <a:xfrm>
              <a:off x="9781837" y="3200400"/>
              <a:ext cx="182880" cy="18288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5" name="Oval 84"/>
            <p:cNvSpPr/>
            <p:nvPr/>
          </p:nvSpPr>
          <p:spPr>
            <a:xfrm>
              <a:off x="8321040" y="2468880"/>
              <a:ext cx="182880" cy="18288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6" name="Oval 85"/>
            <p:cNvSpPr/>
            <p:nvPr/>
          </p:nvSpPr>
          <p:spPr>
            <a:xfrm>
              <a:off x="9029696" y="3163617"/>
              <a:ext cx="228600" cy="22860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7" name="Oval 86"/>
            <p:cNvSpPr/>
            <p:nvPr/>
          </p:nvSpPr>
          <p:spPr>
            <a:xfrm>
              <a:off x="9758977" y="2439671"/>
              <a:ext cx="228600" cy="22860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8" name="Oval 87"/>
            <p:cNvSpPr/>
            <p:nvPr/>
          </p:nvSpPr>
          <p:spPr>
            <a:xfrm>
              <a:off x="7607380" y="2490527"/>
              <a:ext cx="137160" cy="13716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9" name="Oval 88"/>
            <p:cNvSpPr/>
            <p:nvPr/>
          </p:nvSpPr>
          <p:spPr>
            <a:xfrm>
              <a:off x="7589520" y="3198295"/>
              <a:ext cx="182880" cy="18288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0" name="Oval 89"/>
            <p:cNvSpPr/>
            <p:nvPr/>
          </p:nvSpPr>
          <p:spPr>
            <a:xfrm>
              <a:off x="9003206" y="3879479"/>
              <a:ext cx="274320" cy="27432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1" name="Oval 90"/>
            <p:cNvSpPr/>
            <p:nvPr/>
          </p:nvSpPr>
          <p:spPr>
            <a:xfrm>
              <a:off x="8254306" y="3871085"/>
              <a:ext cx="320040" cy="32004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2" name="Oval 91"/>
            <p:cNvSpPr/>
            <p:nvPr/>
          </p:nvSpPr>
          <p:spPr>
            <a:xfrm>
              <a:off x="8254306" y="3131820"/>
              <a:ext cx="320040" cy="32004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3" name="Oval 92"/>
            <p:cNvSpPr/>
            <p:nvPr/>
          </p:nvSpPr>
          <p:spPr>
            <a:xfrm>
              <a:off x="6056271" y="3131820"/>
              <a:ext cx="320040" cy="32004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4" name="Oval 93"/>
            <p:cNvSpPr/>
            <p:nvPr/>
          </p:nvSpPr>
          <p:spPr>
            <a:xfrm>
              <a:off x="6792948" y="3874264"/>
              <a:ext cx="320040" cy="32004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5" name="Oval 94"/>
            <p:cNvSpPr/>
            <p:nvPr/>
          </p:nvSpPr>
          <p:spPr>
            <a:xfrm>
              <a:off x="6056056" y="5314444"/>
              <a:ext cx="320040" cy="32004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6" name="Oval 95"/>
            <p:cNvSpPr/>
            <p:nvPr/>
          </p:nvSpPr>
          <p:spPr>
            <a:xfrm>
              <a:off x="8343900" y="5420997"/>
              <a:ext cx="137160" cy="13716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7" name="Oval 96"/>
            <p:cNvSpPr/>
            <p:nvPr/>
          </p:nvSpPr>
          <p:spPr>
            <a:xfrm>
              <a:off x="6126105" y="3930903"/>
              <a:ext cx="182880" cy="18288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8" name="Oval 97"/>
            <p:cNvSpPr/>
            <p:nvPr/>
          </p:nvSpPr>
          <p:spPr>
            <a:xfrm>
              <a:off x="6130805" y="4652521"/>
              <a:ext cx="182880" cy="18288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9" name="Oval 98"/>
            <p:cNvSpPr/>
            <p:nvPr/>
          </p:nvSpPr>
          <p:spPr>
            <a:xfrm>
              <a:off x="6864170" y="4663440"/>
              <a:ext cx="182880" cy="18288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100" name="Oval 99"/>
            <p:cNvSpPr/>
            <p:nvPr/>
          </p:nvSpPr>
          <p:spPr>
            <a:xfrm>
              <a:off x="6864170" y="5387977"/>
              <a:ext cx="182880" cy="18288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101" name="Oval 100"/>
            <p:cNvSpPr/>
            <p:nvPr/>
          </p:nvSpPr>
          <p:spPr>
            <a:xfrm>
              <a:off x="7543800" y="3886200"/>
              <a:ext cx="274320" cy="27432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102" name="Oval 101"/>
            <p:cNvSpPr/>
            <p:nvPr/>
          </p:nvSpPr>
          <p:spPr>
            <a:xfrm>
              <a:off x="7543800" y="4617720"/>
              <a:ext cx="274320" cy="27432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103" name="Oval 102"/>
            <p:cNvSpPr/>
            <p:nvPr/>
          </p:nvSpPr>
          <p:spPr>
            <a:xfrm>
              <a:off x="8275320" y="4617720"/>
              <a:ext cx="274320" cy="27432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grpSp>
    </p:spTree>
    <p:extLst>
      <p:ext uri="{BB962C8B-B14F-4D97-AF65-F5344CB8AC3E}">
        <p14:creationId xmlns:p14="http://schemas.microsoft.com/office/powerpoint/2010/main" val="24152230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Header area with half-page text block and sidebar</a:t>
            </a:r>
          </a:p>
        </p:txBody>
      </p:sp>
      <p:sp>
        <p:nvSpPr>
          <p:cNvPr id="3" name="Text Placeholder 2"/>
          <p:cNvSpPr>
            <a:spLocks noGrp="1"/>
          </p:cNvSpPr>
          <p:nvPr>
            <p:ph type="body" sz="quarter" idx="11"/>
          </p:nvPr>
        </p:nvSpPr>
        <p:spPr/>
        <p:txBody>
          <a:bodyPr/>
          <a:lstStyle/>
          <a:p>
            <a:r>
              <a:rPr lang="en-US" dirty="0"/>
              <a:t>Sample layouts</a:t>
            </a:r>
          </a:p>
        </p:txBody>
      </p:sp>
      <p:sp>
        <p:nvSpPr>
          <p:cNvPr id="4" name="Content Placeholder 3"/>
          <p:cNvSpPr>
            <a:spLocks noGrp="1"/>
          </p:cNvSpPr>
          <p:nvPr>
            <p:ph idx="4294967295"/>
          </p:nvPr>
        </p:nvSpPr>
        <p:spPr>
          <a:xfrm>
            <a:off x="3886200" y="2057400"/>
            <a:ext cx="6858000" cy="5257800"/>
          </a:xfrm>
        </p:spPr>
        <p:txBody>
          <a:bodyPr/>
          <a:lstStyle/>
          <a:p>
            <a:pPr>
              <a:spcBef>
                <a:spcPts val="2000"/>
              </a:spcBef>
            </a:pPr>
            <a:r>
              <a:rPr lang="en-US" b="1" dirty="0"/>
              <a:t>Chart header left-justified with chart – 20 point bold</a:t>
            </a:r>
          </a:p>
          <a:p>
            <a:pPr>
              <a:spcBef>
                <a:spcPts val="2000"/>
              </a:spcBef>
            </a:pPr>
            <a:endParaRPr lang="is-IS" altLang="en-GB" dirty="0">
              <a:solidFill>
                <a:schemeClr val="tx2">
                  <a:lumMod val="25000"/>
                </a:schemeClr>
              </a:solidFill>
            </a:endParaRPr>
          </a:p>
        </p:txBody>
      </p:sp>
      <p:sp>
        <p:nvSpPr>
          <p:cNvPr id="6" name="Content Placeholder 5"/>
          <p:cNvSpPr>
            <a:spLocks noGrp="1"/>
          </p:cNvSpPr>
          <p:nvPr>
            <p:ph idx="13"/>
          </p:nvPr>
        </p:nvSpPr>
        <p:spPr>
          <a:solidFill>
            <a:schemeClr val="accent2"/>
          </a:solidFill>
        </p:spPr>
        <p:txBody>
          <a:bodyPr/>
          <a:lstStyle/>
          <a:p>
            <a:endParaRPr lang="en-US" sz="2800" b="1" i="1" dirty="0">
              <a:solidFill>
                <a:schemeClr val="bg2"/>
              </a:solidFill>
              <a:latin typeface="Arial" charset="0"/>
              <a:ea typeface="Arial" charset="0"/>
              <a:cs typeface="Arial" charset="0"/>
            </a:endParaRPr>
          </a:p>
          <a:p>
            <a:r>
              <a:rPr lang="en-US" sz="2800" b="1" i="1" dirty="0">
                <a:solidFill>
                  <a:schemeClr val="bg2"/>
                </a:solidFill>
              </a:rPr>
              <a:t>One-third</a:t>
            </a:r>
            <a:r>
              <a:rPr lang="en-US" sz="2800" dirty="0">
                <a:solidFill>
                  <a:schemeClr val="bg2"/>
                </a:solidFill>
              </a:rPr>
              <a:t> of surveyed </a:t>
            </a:r>
            <a:r>
              <a:rPr lang="en-US" sz="2800" dirty="0" err="1">
                <a:solidFill>
                  <a:schemeClr val="bg2"/>
                </a:solidFill>
              </a:rPr>
              <a:t>CxOs</a:t>
            </a:r>
            <a:r>
              <a:rPr lang="en-US" sz="2800" dirty="0">
                <a:solidFill>
                  <a:schemeClr val="bg2"/>
                </a:solidFill>
              </a:rPr>
              <a:t> </a:t>
            </a:r>
            <a:br>
              <a:rPr lang="en-US" sz="2800" dirty="0">
                <a:solidFill>
                  <a:schemeClr val="bg2"/>
                </a:solidFill>
              </a:rPr>
            </a:br>
            <a:r>
              <a:rPr lang="en-US" sz="2800" dirty="0">
                <a:solidFill>
                  <a:schemeClr val="bg2"/>
                </a:solidFill>
              </a:rPr>
              <a:t>say they are </a:t>
            </a:r>
            <a:r>
              <a:rPr lang="en-US" sz="2800" b="1" i="1" dirty="0">
                <a:solidFill>
                  <a:schemeClr val="bg2"/>
                </a:solidFill>
              </a:rPr>
              <a:t>considering</a:t>
            </a:r>
            <a:r>
              <a:rPr lang="en-US" sz="2800" dirty="0">
                <a:solidFill>
                  <a:schemeClr val="bg2"/>
                </a:solidFill>
              </a:rPr>
              <a:t> or are </a:t>
            </a:r>
            <a:r>
              <a:rPr lang="en-US" sz="2800" b="1" i="1" dirty="0">
                <a:solidFill>
                  <a:schemeClr val="bg2"/>
                </a:solidFill>
              </a:rPr>
              <a:t>already invested </a:t>
            </a:r>
            <a:br>
              <a:rPr lang="en-US" sz="2800" dirty="0">
                <a:solidFill>
                  <a:schemeClr val="bg2"/>
                </a:solidFill>
              </a:rPr>
            </a:br>
            <a:r>
              <a:rPr lang="en-US" sz="2800" dirty="0">
                <a:solidFill>
                  <a:schemeClr val="bg2"/>
                </a:solidFill>
              </a:rPr>
              <a:t>in </a:t>
            </a:r>
            <a:r>
              <a:rPr lang="en-US" sz="2800" dirty="0" err="1">
                <a:solidFill>
                  <a:schemeClr val="bg2"/>
                </a:solidFill>
              </a:rPr>
              <a:t>blockchain</a:t>
            </a:r>
            <a:endParaRPr lang="en-US" sz="2800" dirty="0">
              <a:solidFill>
                <a:schemeClr val="bg2"/>
              </a:solidFill>
            </a:endParaRPr>
          </a:p>
          <a:p>
            <a:endParaRPr lang="en-US" dirty="0"/>
          </a:p>
        </p:txBody>
      </p:sp>
      <p:cxnSp>
        <p:nvCxnSpPr>
          <p:cNvPr id="7" name="Straight Connector 6"/>
          <p:cNvCxnSpPr/>
          <p:nvPr/>
        </p:nvCxnSpPr>
        <p:spPr>
          <a:xfrm>
            <a:off x="5989320" y="6629400"/>
            <a:ext cx="3661293" cy="0"/>
          </a:xfrm>
          <a:prstGeom prst="line">
            <a:avLst/>
          </a:prstGeom>
          <a:ln w="3175">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8" name="Group 7"/>
          <p:cNvGrpSpPr/>
          <p:nvPr/>
        </p:nvGrpSpPr>
        <p:grpSpPr>
          <a:xfrm>
            <a:off x="3898896" y="2702359"/>
            <a:ext cx="6259010" cy="3881321"/>
            <a:chOff x="4127496" y="2468880"/>
            <a:chExt cx="6259010" cy="3881321"/>
          </a:xfrm>
        </p:grpSpPr>
        <p:sp>
          <p:nvSpPr>
            <p:cNvPr id="9" name="TextBox 8"/>
            <p:cNvSpPr txBox="1"/>
            <p:nvPr/>
          </p:nvSpPr>
          <p:spPr bwMode="auto">
            <a:xfrm flipH="1">
              <a:off x="4127496" y="2468880"/>
              <a:ext cx="6225986" cy="228600"/>
            </a:xfrm>
            <a:prstGeom prst="rect">
              <a:avLst/>
            </a:prstGeom>
            <a:noFill/>
          </p:spPr>
          <p:txBody>
            <a:bodyPr lIns="0" tIns="0" rIns="228600" bIns="0" anchor="ctr"/>
            <a:lstStyle/>
            <a:p>
              <a:pPr>
                <a:lnSpc>
                  <a:spcPts val="1600"/>
                </a:lnSpc>
                <a:defRPr/>
              </a:pPr>
              <a:r>
                <a:rPr lang="en-US" sz="1500" dirty="0">
                  <a:latin typeface="IBM Plex Sans" charset="0"/>
                  <a:ea typeface="IBM Plex Sans" charset="0"/>
                  <a:cs typeface="IBM Plex Sans" charset="0"/>
                </a:rPr>
                <a:t>Category one</a:t>
              </a:r>
            </a:p>
          </p:txBody>
        </p:sp>
        <p:sp>
          <p:nvSpPr>
            <p:cNvPr id="10" name="TextBox 9"/>
            <p:cNvSpPr txBox="1"/>
            <p:nvPr/>
          </p:nvSpPr>
          <p:spPr bwMode="auto">
            <a:xfrm flipH="1">
              <a:off x="4152454" y="3195521"/>
              <a:ext cx="6225986" cy="228600"/>
            </a:xfrm>
            <a:prstGeom prst="rect">
              <a:avLst/>
            </a:prstGeom>
            <a:noFill/>
          </p:spPr>
          <p:txBody>
            <a:bodyPr lIns="0" tIns="0" rIns="228600" bIns="0" anchor="ctr"/>
            <a:lstStyle/>
            <a:p>
              <a:pPr>
                <a:lnSpc>
                  <a:spcPts val="1600"/>
                </a:lnSpc>
                <a:defRPr/>
              </a:pPr>
              <a:r>
                <a:rPr lang="en-US" sz="1500" dirty="0">
                  <a:latin typeface="IBM Plex Sans" charset="0"/>
                  <a:ea typeface="IBM Plex Sans" charset="0"/>
                  <a:cs typeface="IBM Plex Sans" charset="0"/>
                </a:rPr>
                <a:t>Category two</a:t>
              </a:r>
            </a:p>
          </p:txBody>
        </p:sp>
        <p:sp>
          <p:nvSpPr>
            <p:cNvPr id="11" name="TextBox 10"/>
            <p:cNvSpPr txBox="1"/>
            <p:nvPr/>
          </p:nvSpPr>
          <p:spPr bwMode="auto">
            <a:xfrm flipH="1">
              <a:off x="4160520" y="3927041"/>
              <a:ext cx="6225986" cy="228600"/>
            </a:xfrm>
            <a:prstGeom prst="rect">
              <a:avLst/>
            </a:prstGeom>
            <a:noFill/>
          </p:spPr>
          <p:txBody>
            <a:bodyPr lIns="0" tIns="0" rIns="228600" bIns="0" anchor="ctr"/>
            <a:lstStyle/>
            <a:p>
              <a:pPr>
                <a:lnSpc>
                  <a:spcPts val="1600"/>
                </a:lnSpc>
                <a:defRPr/>
              </a:pPr>
              <a:r>
                <a:rPr lang="en-US" sz="1500" dirty="0">
                  <a:latin typeface="IBM Plex Sans" charset="0"/>
                  <a:ea typeface="IBM Plex Sans" charset="0"/>
                  <a:cs typeface="IBM Plex Sans" charset="0"/>
                </a:rPr>
                <a:t>Category three</a:t>
              </a:r>
            </a:p>
          </p:txBody>
        </p:sp>
        <p:sp>
          <p:nvSpPr>
            <p:cNvPr id="12" name="TextBox 11"/>
            <p:cNvSpPr txBox="1"/>
            <p:nvPr/>
          </p:nvSpPr>
          <p:spPr bwMode="auto">
            <a:xfrm flipH="1">
              <a:off x="4160520" y="4658561"/>
              <a:ext cx="6225986" cy="228600"/>
            </a:xfrm>
            <a:prstGeom prst="rect">
              <a:avLst/>
            </a:prstGeom>
            <a:noFill/>
          </p:spPr>
          <p:txBody>
            <a:bodyPr lIns="0" tIns="0" rIns="228600" bIns="0" anchor="ctr"/>
            <a:lstStyle/>
            <a:p>
              <a:pPr>
                <a:lnSpc>
                  <a:spcPts val="1600"/>
                </a:lnSpc>
                <a:defRPr/>
              </a:pPr>
              <a:r>
                <a:rPr lang="en-US" sz="1500" dirty="0">
                  <a:latin typeface="IBM Plex Sans" charset="0"/>
                  <a:ea typeface="IBM Plex Sans" charset="0"/>
                  <a:cs typeface="IBM Plex Sans" charset="0"/>
                </a:rPr>
                <a:t>Category four</a:t>
              </a:r>
            </a:p>
          </p:txBody>
        </p:sp>
        <p:sp>
          <p:nvSpPr>
            <p:cNvPr id="13" name="TextBox 12"/>
            <p:cNvSpPr txBox="1"/>
            <p:nvPr/>
          </p:nvSpPr>
          <p:spPr bwMode="auto">
            <a:xfrm flipH="1">
              <a:off x="4160520" y="5390081"/>
              <a:ext cx="6225986" cy="228600"/>
            </a:xfrm>
            <a:prstGeom prst="rect">
              <a:avLst/>
            </a:prstGeom>
            <a:noFill/>
          </p:spPr>
          <p:txBody>
            <a:bodyPr lIns="0" tIns="0" rIns="228600" bIns="0" anchor="ctr"/>
            <a:lstStyle/>
            <a:p>
              <a:pPr>
                <a:lnSpc>
                  <a:spcPts val="1600"/>
                </a:lnSpc>
                <a:defRPr/>
              </a:pPr>
              <a:r>
                <a:rPr lang="en-US" sz="1500">
                  <a:latin typeface="IBM Plex Sans" charset="0"/>
                  <a:ea typeface="IBM Plex Sans" charset="0"/>
                  <a:cs typeface="IBM Plex Sans" charset="0"/>
                </a:rPr>
                <a:t>Category five</a:t>
              </a:r>
              <a:endParaRPr lang="en-US" sz="1500" dirty="0">
                <a:latin typeface="IBM Plex Sans" charset="0"/>
                <a:ea typeface="IBM Plex Sans" charset="0"/>
                <a:cs typeface="IBM Plex Sans" charset="0"/>
              </a:endParaRPr>
            </a:p>
          </p:txBody>
        </p:sp>
        <p:sp>
          <p:nvSpPr>
            <p:cNvPr id="14" name="TextBox 13"/>
            <p:cNvSpPr txBox="1"/>
            <p:nvPr/>
          </p:nvSpPr>
          <p:spPr bwMode="auto">
            <a:xfrm flipH="1">
              <a:off x="4160520" y="6121601"/>
              <a:ext cx="6225986" cy="228600"/>
            </a:xfrm>
            <a:prstGeom prst="rect">
              <a:avLst/>
            </a:prstGeom>
            <a:noFill/>
          </p:spPr>
          <p:txBody>
            <a:bodyPr lIns="0" tIns="0" rIns="228600" bIns="0" anchor="ctr"/>
            <a:lstStyle/>
            <a:p>
              <a:pPr>
                <a:lnSpc>
                  <a:spcPts val="1600"/>
                </a:lnSpc>
                <a:defRPr/>
              </a:pPr>
              <a:r>
                <a:rPr lang="en-US" sz="1500">
                  <a:latin typeface="IBM Plex Sans" charset="0"/>
                  <a:ea typeface="IBM Plex Sans" charset="0"/>
                  <a:cs typeface="IBM Plex Sans" charset="0"/>
                </a:rPr>
                <a:t>Category six</a:t>
              </a:r>
              <a:endParaRPr lang="en-US" sz="1500" dirty="0">
                <a:latin typeface="IBM Plex Sans" charset="0"/>
                <a:ea typeface="IBM Plex Sans" charset="0"/>
                <a:cs typeface="IBM Plex Sans" charset="0"/>
              </a:endParaRPr>
            </a:p>
          </p:txBody>
        </p:sp>
      </p:grpSp>
      <p:sp>
        <p:nvSpPr>
          <p:cNvPr id="15" name="Oval 14"/>
          <p:cNvSpPr/>
          <p:nvPr/>
        </p:nvSpPr>
        <p:spPr bwMode="auto">
          <a:xfrm>
            <a:off x="6675120" y="658368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0" name="Oval 49"/>
          <p:cNvSpPr/>
          <p:nvPr/>
        </p:nvSpPr>
        <p:spPr bwMode="auto">
          <a:xfrm>
            <a:off x="7409899" y="6582012"/>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1" name="Oval 50"/>
          <p:cNvSpPr/>
          <p:nvPr/>
        </p:nvSpPr>
        <p:spPr bwMode="auto">
          <a:xfrm>
            <a:off x="5943600" y="658368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2" name="Oval 51"/>
          <p:cNvSpPr/>
          <p:nvPr/>
        </p:nvSpPr>
        <p:spPr bwMode="auto">
          <a:xfrm>
            <a:off x="8138160" y="6582012"/>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3" name="Oval 52"/>
          <p:cNvSpPr/>
          <p:nvPr/>
        </p:nvSpPr>
        <p:spPr bwMode="auto">
          <a:xfrm>
            <a:off x="8872939" y="6582012"/>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4" name="Oval 53"/>
          <p:cNvSpPr/>
          <p:nvPr/>
        </p:nvSpPr>
        <p:spPr bwMode="auto">
          <a:xfrm>
            <a:off x="9604459" y="6583680"/>
            <a:ext cx="91440" cy="91440"/>
          </a:xfrm>
          <a:prstGeom prst="ellipse">
            <a:avLst/>
          </a:prstGeom>
          <a:solidFill>
            <a:schemeClr val="tx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55" name="TextBox 54"/>
          <p:cNvSpPr txBox="1"/>
          <p:nvPr/>
        </p:nvSpPr>
        <p:spPr bwMode="auto">
          <a:xfrm flipH="1">
            <a:off x="918972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2019</a:t>
            </a:r>
          </a:p>
        </p:txBody>
      </p:sp>
      <p:sp>
        <p:nvSpPr>
          <p:cNvPr id="56" name="TextBox 55"/>
          <p:cNvSpPr txBox="1"/>
          <p:nvPr/>
        </p:nvSpPr>
        <p:spPr bwMode="auto">
          <a:xfrm flipH="1">
            <a:off x="845820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2018</a:t>
            </a:r>
          </a:p>
        </p:txBody>
      </p:sp>
      <p:sp>
        <p:nvSpPr>
          <p:cNvPr id="57" name="TextBox 56"/>
          <p:cNvSpPr txBox="1"/>
          <p:nvPr/>
        </p:nvSpPr>
        <p:spPr bwMode="auto">
          <a:xfrm flipH="1">
            <a:off x="772668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2017</a:t>
            </a:r>
          </a:p>
        </p:txBody>
      </p:sp>
      <p:sp>
        <p:nvSpPr>
          <p:cNvPr id="58" name="TextBox 57"/>
          <p:cNvSpPr txBox="1"/>
          <p:nvPr/>
        </p:nvSpPr>
        <p:spPr bwMode="auto">
          <a:xfrm flipH="1">
            <a:off x="699516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2016</a:t>
            </a:r>
          </a:p>
        </p:txBody>
      </p:sp>
      <p:sp>
        <p:nvSpPr>
          <p:cNvPr id="59" name="TextBox 58"/>
          <p:cNvSpPr txBox="1"/>
          <p:nvPr/>
        </p:nvSpPr>
        <p:spPr bwMode="auto">
          <a:xfrm flipH="1">
            <a:off x="626364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2015</a:t>
            </a:r>
          </a:p>
        </p:txBody>
      </p:sp>
      <p:sp>
        <p:nvSpPr>
          <p:cNvPr id="60" name="TextBox 59"/>
          <p:cNvSpPr txBox="1"/>
          <p:nvPr/>
        </p:nvSpPr>
        <p:spPr bwMode="auto">
          <a:xfrm flipH="1">
            <a:off x="5532120" y="6766560"/>
            <a:ext cx="914400" cy="228600"/>
          </a:xfrm>
          <a:prstGeom prst="rect">
            <a:avLst/>
          </a:prstGeom>
          <a:noFill/>
        </p:spPr>
        <p:txBody>
          <a:bodyPr lIns="0" tIns="0" rIns="0" bIns="0" anchor="ctr"/>
          <a:lstStyle/>
          <a:p>
            <a:pPr algn="ctr">
              <a:lnSpc>
                <a:spcPts val="1600"/>
              </a:lnSpc>
              <a:defRPr/>
            </a:pPr>
            <a:r>
              <a:rPr lang="en-US" sz="1000" dirty="0">
                <a:latin typeface="Arial" charset="0"/>
                <a:ea typeface="Arial" charset="0"/>
                <a:cs typeface="Arial" charset="0"/>
              </a:rPr>
              <a:t>2014</a:t>
            </a:r>
          </a:p>
        </p:txBody>
      </p:sp>
      <p:grpSp>
        <p:nvGrpSpPr>
          <p:cNvPr id="61" name="Group 60"/>
          <p:cNvGrpSpPr/>
          <p:nvPr/>
        </p:nvGrpSpPr>
        <p:grpSpPr>
          <a:xfrm>
            <a:off x="5943600" y="7178040"/>
            <a:ext cx="91440" cy="457200"/>
            <a:chOff x="6172200" y="7315200"/>
            <a:chExt cx="91440" cy="457200"/>
          </a:xfrm>
        </p:grpSpPr>
        <p:sp>
          <p:nvSpPr>
            <p:cNvPr id="62" name="Oval 61"/>
            <p:cNvSpPr/>
            <p:nvPr/>
          </p:nvSpPr>
          <p:spPr bwMode="auto">
            <a:xfrm>
              <a:off x="6172200" y="7315200"/>
              <a:ext cx="91440" cy="91440"/>
            </a:xfrm>
            <a:prstGeom prst="ellipse">
              <a:avLst/>
            </a:prstGeom>
            <a:solidFill>
              <a:schemeClr val="accent6"/>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63" name="Oval 62"/>
            <p:cNvSpPr/>
            <p:nvPr/>
          </p:nvSpPr>
          <p:spPr bwMode="auto">
            <a:xfrm>
              <a:off x="6172200" y="7498080"/>
              <a:ext cx="91440" cy="91440"/>
            </a:xfrm>
            <a:prstGeom prst="ellipse">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sp>
          <p:nvSpPr>
            <p:cNvPr id="64" name="Oval 63"/>
            <p:cNvSpPr/>
            <p:nvPr/>
          </p:nvSpPr>
          <p:spPr bwMode="auto">
            <a:xfrm>
              <a:off x="6172200" y="7680960"/>
              <a:ext cx="91440" cy="91440"/>
            </a:xfrm>
            <a:prstGeom prst="ellipse">
              <a:avLst/>
            </a:prstGeom>
            <a:solidFill>
              <a:schemeClr val="accent3"/>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dirty="0">
                <a:latin typeface="Arial Regular" charset="0"/>
              </a:endParaRPr>
            </a:p>
          </p:txBody>
        </p:sp>
      </p:grpSp>
      <p:sp>
        <p:nvSpPr>
          <p:cNvPr id="65" name="TextBox 64"/>
          <p:cNvSpPr txBox="1"/>
          <p:nvPr/>
        </p:nvSpPr>
        <p:spPr bwMode="auto">
          <a:xfrm flipH="1">
            <a:off x="6035040" y="7086600"/>
            <a:ext cx="2103120" cy="228600"/>
          </a:xfrm>
          <a:prstGeom prst="rect">
            <a:avLst/>
          </a:prstGeom>
          <a:noFill/>
        </p:spPr>
        <p:txBody>
          <a:bodyPr lIns="91440" tIns="0" rIns="0" bIns="0" anchor="ctr"/>
          <a:lstStyle/>
          <a:p>
            <a:pPr>
              <a:lnSpc>
                <a:spcPts val="1600"/>
              </a:lnSpc>
              <a:defRPr/>
            </a:pPr>
            <a:r>
              <a:rPr lang="en-US" sz="1000">
                <a:latin typeface="IBM Plex Sans" charset="0"/>
                <a:ea typeface="IBM Plex Sans" charset="0"/>
                <a:cs typeface="IBM Plex Sans" charset="0"/>
              </a:rPr>
              <a:t>Planning</a:t>
            </a:r>
            <a:endParaRPr lang="en-US" sz="1000" dirty="0">
              <a:latin typeface="IBM Plex Sans" charset="0"/>
              <a:ea typeface="IBM Plex Sans" charset="0"/>
              <a:cs typeface="IBM Plex Sans" charset="0"/>
            </a:endParaRPr>
          </a:p>
        </p:txBody>
      </p:sp>
      <p:sp>
        <p:nvSpPr>
          <p:cNvPr id="66" name="TextBox 65"/>
          <p:cNvSpPr txBox="1"/>
          <p:nvPr/>
        </p:nvSpPr>
        <p:spPr bwMode="auto">
          <a:xfrm flipH="1">
            <a:off x="6035040" y="7265529"/>
            <a:ext cx="2103120" cy="228600"/>
          </a:xfrm>
          <a:prstGeom prst="rect">
            <a:avLst/>
          </a:prstGeom>
          <a:noFill/>
        </p:spPr>
        <p:txBody>
          <a:bodyPr lIns="91440" tIns="0" rIns="0" bIns="0" anchor="ctr"/>
          <a:lstStyle/>
          <a:p>
            <a:pPr>
              <a:lnSpc>
                <a:spcPts val="1600"/>
              </a:lnSpc>
              <a:defRPr/>
            </a:pPr>
            <a:r>
              <a:rPr lang="en-US" sz="1000">
                <a:latin typeface="IBM Plex Sans" charset="0"/>
                <a:ea typeface="IBM Plex Sans" charset="0"/>
                <a:cs typeface="IBM Plex Sans" charset="0"/>
              </a:rPr>
              <a:t>Implementation</a:t>
            </a:r>
            <a:endParaRPr lang="en-US" sz="1000" dirty="0">
              <a:latin typeface="IBM Plex Sans" charset="0"/>
              <a:ea typeface="IBM Plex Sans" charset="0"/>
              <a:cs typeface="IBM Plex Sans" charset="0"/>
            </a:endParaRPr>
          </a:p>
        </p:txBody>
      </p:sp>
      <p:sp>
        <p:nvSpPr>
          <p:cNvPr id="67" name="TextBox 66"/>
          <p:cNvSpPr txBox="1"/>
          <p:nvPr/>
        </p:nvSpPr>
        <p:spPr bwMode="auto">
          <a:xfrm flipH="1">
            <a:off x="6035040" y="7449820"/>
            <a:ext cx="2103120" cy="228600"/>
          </a:xfrm>
          <a:prstGeom prst="rect">
            <a:avLst/>
          </a:prstGeom>
          <a:noFill/>
        </p:spPr>
        <p:txBody>
          <a:bodyPr lIns="91440" tIns="0" rIns="0" bIns="0" anchor="ctr"/>
          <a:lstStyle/>
          <a:p>
            <a:pPr>
              <a:lnSpc>
                <a:spcPts val="1600"/>
              </a:lnSpc>
              <a:defRPr/>
            </a:pPr>
            <a:r>
              <a:rPr lang="en-US" sz="1000" dirty="0">
                <a:latin typeface="IBM Plex Sans" charset="0"/>
                <a:ea typeface="IBM Plex Sans" charset="0"/>
                <a:cs typeface="IBM Plex Sans" charset="0"/>
              </a:rPr>
              <a:t>Maintenance</a:t>
            </a:r>
          </a:p>
        </p:txBody>
      </p:sp>
      <p:pic>
        <p:nvPicPr>
          <p:cNvPr id="68" name="Picture 67"/>
          <p:cNvPicPr>
            <a:picLocks noChangeAspect="1"/>
          </p:cNvPicPr>
          <p:nvPr/>
        </p:nvPicPr>
        <p:blipFill rotWithShape="1">
          <a:blip r:embed="rId2">
            <a:alphaModFix amt="15000"/>
            <a:extLst>
              <a:ext uri="{28A0092B-C50C-407E-A947-70E740481C1C}">
                <a14:useLocalDpi xmlns:a14="http://schemas.microsoft.com/office/drawing/2010/main" val="0"/>
              </a:ext>
            </a:extLst>
          </a:blip>
          <a:srcRect l="27416" b="29222"/>
          <a:stretch/>
        </p:blipFill>
        <p:spPr>
          <a:xfrm>
            <a:off x="10986784" y="5381937"/>
            <a:ext cx="2694650" cy="2847663"/>
          </a:xfrm>
          <a:prstGeom prst="rect">
            <a:avLst/>
          </a:prstGeom>
        </p:spPr>
      </p:pic>
      <p:grpSp>
        <p:nvGrpSpPr>
          <p:cNvPr id="70" name="Group 69"/>
          <p:cNvGrpSpPr/>
          <p:nvPr/>
        </p:nvGrpSpPr>
        <p:grpSpPr>
          <a:xfrm>
            <a:off x="5827456" y="2673150"/>
            <a:ext cx="3931521" cy="3781942"/>
            <a:chOff x="6056056" y="2439671"/>
            <a:chExt cx="3931521" cy="3781942"/>
          </a:xfrm>
        </p:grpSpPr>
        <p:cxnSp>
          <p:nvCxnSpPr>
            <p:cNvPr id="71" name="Straight Connector 70"/>
            <p:cNvCxnSpPr/>
            <p:nvPr/>
          </p:nvCxnSpPr>
          <p:spPr>
            <a:xfrm>
              <a:off x="6217920" y="256032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6217920" y="3291840"/>
              <a:ext cx="3657600"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6217920" y="402336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214227" y="475488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6217920" y="548640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6214227" y="6217920"/>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16200000">
              <a:off x="4387278" y="4389121"/>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rot="16200000">
              <a:off x="5118794" y="4390967"/>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rot="16200000">
              <a:off x="5850314" y="4387274"/>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rot="16200000">
              <a:off x="6581834" y="4387274"/>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rot="16200000">
              <a:off x="7313354" y="4387274"/>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rot="16200000">
              <a:off x="8046720" y="4387273"/>
              <a:ext cx="3661293" cy="0"/>
            </a:xfrm>
            <a:prstGeom prst="line">
              <a:avLst/>
            </a:prstGeom>
            <a:ln w="6350">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3" name="Oval 82"/>
            <p:cNvSpPr/>
            <p:nvPr/>
          </p:nvSpPr>
          <p:spPr>
            <a:xfrm>
              <a:off x="9052556" y="2467034"/>
              <a:ext cx="182880" cy="18288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4" name="Oval 83"/>
            <p:cNvSpPr/>
            <p:nvPr/>
          </p:nvSpPr>
          <p:spPr>
            <a:xfrm>
              <a:off x="9781837" y="3200400"/>
              <a:ext cx="182880" cy="18288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5" name="Oval 84"/>
            <p:cNvSpPr/>
            <p:nvPr/>
          </p:nvSpPr>
          <p:spPr>
            <a:xfrm>
              <a:off x="8321040" y="2468880"/>
              <a:ext cx="182880" cy="18288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6" name="Oval 85"/>
            <p:cNvSpPr/>
            <p:nvPr/>
          </p:nvSpPr>
          <p:spPr>
            <a:xfrm>
              <a:off x="9029696" y="3163617"/>
              <a:ext cx="228600" cy="22860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7" name="Oval 86"/>
            <p:cNvSpPr/>
            <p:nvPr/>
          </p:nvSpPr>
          <p:spPr>
            <a:xfrm>
              <a:off x="9758977" y="2439671"/>
              <a:ext cx="228600" cy="228600"/>
            </a:xfrm>
            <a:prstGeom prst="ellipse">
              <a:avLst/>
            </a:prstGeom>
            <a:gradFill>
              <a:gsLst>
                <a:gs pos="100000">
                  <a:schemeClr val="accent6">
                    <a:lumMod val="75000"/>
                  </a:schemeClr>
                </a:gs>
                <a:gs pos="0">
                  <a:schemeClr val="accent6"/>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8" name="Oval 87"/>
            <p:cNvSpPr/>
            <p:nvPr/>
          </p:nvSpPr>
          <p:spPr>
            <a:xfrm>
              <a:off x="7607380" y="2490527"/>
              <a:ext cx="137160" cy="13716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89" name="Oval 88"/>
            <p:cNvSpPr/>
            <p:nvPr/>
          </p:nvSpPr>
          <p:spPr>
            <a:xfrm>
              <a:off x="7589520" y="3198295"/>
              <a:ext cx="182880" cy="18288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0" name="Oval 89"/>
            <p:cNvSpPr/>
            <p:nvPr/>
          </p:nvSpPr>
          <p:spPr>
            <a:xfrm>
              <a:off x="9003206" y="3879479"/>
              <a:ext cx="274320" cy="27432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1" name="Oval 90"/>
            <p:cNvSpPr/>
            <p:nvPr/>
          </p:nvSpPr>
          <p:spPr>
            <a:xfrm>
              <a:off x="8254306" y="3871085"/>
              <a:ext cx="320040" cy="32004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2" name="Oval 91"/>
            <p:cNvSpPr/>
            <p:nvPr/>
          </p:nvSpPr>
          <p:spPr>
            <a:xfrm>
              <a:off x="8254306" y="3131820"/>
              <a:ext cx="320040" cy="320040"/>
            </a:xfrm>
            <a:prstGeom prst="ellipse">
              <a:avLst/>
            </a:prstGeom>
            <a:gradFill>
              <a:gsLst>
                <a:gs pos="100000">
                  <a:schemeClr val="accent5">
                    <a:lumMod val="75000"/>
                  </a:schemeClr>
                </a:gs>
                <a:gs pos="0">
                  <a:schemeClr val="accent5"/>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3" name="Oval 92"/>
            <p:cNvSpPr/>
            <p:nvPr/>
          </p:nvSpPr>
          <p:spPr>
            <a:xfrm>
              <a:off x="6056271" y="3131820"/>
              <a:ext cx="320040" cy="32004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4" name="Oval 93"/>
            <p:cNvSpPr/>
            <p:nvPr/>
          </p:nvSpPr>
          <p:spPr>
            <a:xfrm>
              <a:off x="6792948" y="3874264"/>
              <a:ext cx="320040" cy="32004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5" name="Oval 94"/>
            <p:cNvSpPr/>
            <p:nvPr/>
          </p:nvSpPr>
          <p:spPr>
            <a:xfrm>
              <a:off x="6056056" y="5314444"/>
              <a:ext cx="320040" cy="32004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6" name="Oval 95"/>
            <p:cNvSpPr/>
            <p:nvPr/>
          </p:nvSpPr>
          <p:spPr>
            <a:xfrm>
              <a:off x="8343900" y="5420997"/>
              <a:ext cx="137160" cy="13716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7" name="Oval 96"/>
            <p:cNvSpPr/>
            <p:nvPr/>
          </p:nvSpPr>
          <p:spPr>
            <a:xfrm>
              <a:off x="6126105" y="3930903"/>
              <a:ext cx="182880" cy="18288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8" name="Oval 97"/>
            <p:cNvSpPr/>
            <p:nvPr/>
          </p:nvSpPr>
          <p:spPr>
            <a:xfrm>
              <a:off x="6130805" y="4652521"/>
              <a:ext cx="182880" cy="18288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99" name="Oval 98"/>
            <p:cNvSpPr/>
            <p:nvPr/>
          </p:nvSpPr>
          <p:spPr>
            <a:xfrm>
              <a:off x="6864170" y="4663440"/>
              <a:ext cx="182880" cy="18288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100" name="Oval 99"/>
            <p:cNvSpPr/>
            <p:nvPr/>
          </p:nvSpPr>
          <p:spPr>
            <a:xfrm>
              <a:off x="6864170" y="5387977"/>
              <a:ext cx="182880" cy="18288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101" name="Oval 100"/>
            <p:cNvSpPr/>
            <p:nvPr/>
          </p:nvSpPr>
          <p:spPr>
            <a:xfrm>
              <a:off x="7543800" y="3886200"/>
              <a:ext cx="274320" cy="27432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102" name="Oval 101"/>
            <p:cNvSpPr/>
            <p:nvPr/>
          </p:nvSpPr>
          <p:spPr>
            <a:xfrm>
              <a:off x="7543800" y="4617720"/>
              <a:ext cx="274320" cy="27432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sp>
          <p:nvSpPr>
            <p:cNvPr id="103" name="Oval 102"/>
            <p:cNvSpPr/>
            <p:nvPr/>
          </p:nvSpPr>
          <p:spPr>
            <a:xfrm>
              <a:off x="8275320" y="4617720"/>
              <a:ext cx="274320" cy="274320"/>
            </a:xfrm>
            <a:prstGeom prst="ellipse">
              <a:avLst/>
            </a:prstGeom>
            <a:gradFill>
              <a:gsLst>
                <a:gs pos="100000">
                  <a:schemeClr val="accent3">
                    <a:lumMod val="75000"/>
                  </a:schemeClr>
                </a:gs>
                <a:gs pos="0">
                  <a:schemeClr val="accent3"/>
                </a:gs>
              </a:gsLst>
              <a:lin ang="5400000" scaled="0"/>
            </a:gradFill>
          </p:spPr>
          <p:txBody>
            <a:bodyPr wrap="none" lIns="0" tIns="0" rIns="0" bIns="0" rtlCol="0" anchor="ctr">
              <a:spAutoFit/>
            </a:bodyPr>
            <a:lstStyle/>
            <a:p>
              <a:pPr algn="ctr"/>
              <a:endParaRPr lang="en-US" sz="1400" dirty="0">
                <a:solidFill>
                  <a:schemeClr val="bg2"/>
                </a:solidFill>
              </a:endParaRPr>
            </a:p>
          </p:txBody>
        </p:sp>
      </p:grpSp>
      <p:cxnSp>
        <p:nvCxnSpPr>
          <p:cNvPr id="69" name="Straight Connector 68"/>
          <p:cNvCxnSpPr/>
          <p:nvPr/>
        </p:nvCxnSpPr>
        <p:spPr>
          <a:xfrm>
            <a:off x="11236829" y="2059493"/>
            <a:ext cx="2286000" cy="0"/>
          </a:xfrm>
          <a:prstGeom prst="line">
            <a:avLst/>
          </a:prstGeom>
          <a:ln w="38100">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11238216" y="2057400"/>
            <a:ext cx="804672" cy="0"/>
          </a:xfrm>
          <a:prstGeom prst="line">
            <a:avLst/>
          </a:prstGeom>
          <a:ln w="38100">
            <a:solidFill>
              <a:schemeClr val="accent6"/>
            </a:solidFill>
          </a:ln>
          <a:effectLst/>
        </p:spPr>
        <p:style>
          <a:lnRef idx="2">
            <a:schemeClr val="accent1"/>
          </a:lnRef>
          <a:fillRef idx="0">
            <a:schemeClr val="accent1"/>
          </a:fillRef>
          <a:effectRef idx="1">
            <a:schemeClr val="accent1"/>
          </a:effectRef>
          <a:fontRef idx="minor">
            <a:schemeClr val="tx1"/>
          </a:fontRef>
        </p:style>
      </p:cxnSp>
      <p:pic>
        <p:nvPicPr>
          <p:cNvPr id="105" name="Picture 10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2485967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r>
              <a:rPr lang="en-US" sz="2400" b="1" dirty="0">
                <a:solidFill>
                  <a:schemeClr val="accent1"/>
                </a:solidFill>
              </a:rPr>
              <a:t>Mobile</a:t>
            </a:r>
            <a:br>
              <a:rPr lang="en-US" sz="2400" b="1" dirty="0">
                <a:solidFill>
                  <a:schemeClr val="accent1"/>
                </a:solidFill>
              </a:rPr>
            </a:br>
            <a:endParaRPr lang="en-US" sz="2400" b="1" dirty="0">
              <a:solidFill>
                <a:schemeClr val="accent1"/>
              </a:solidFill>
            </a:endParaRPr>
          </a:p>
          <a:p>
            <a:pPr marL="0"/>
            <a:r>
              <a:rPr lang="en-US" dirty="0">
                <a:solidFill>
                  <a:schemeClr val="tx2">
                    <a:lumMod val="75000"/>
                  </a:schemeClr>
                </a:solidFill>
              </a:rPr>
              <a:t>Becomes the primary interaction channel</a:t>
            </a:r>
          </a:p>
          <a:p>
            <a:pPr marL="0"/>
            <a:r>
              <a:rPr lang="en-US" dirty="0">
                <a:solidFill>
                  <a:schemeClr val="tx2">
                    <a:lumMod val="75000"/>
                  </a:schemeClr>
                </a:solidFill>
              </a:rPr>
              <a:t>Empowers front line staff with insights</a:t>
            </a:r>
          </a:p>
          <a:p>
            <a:endParaRPr lang="en-US" dirty="0"/>
          </a:p>
        </p:txBody>
      </p:sp>
      <p:sp>
        <p:nvSpPr>
          <p:cNvPr id="3" name="Content Placeholder 2"/>
          <p:cNvSpPr>
            <a:spLocks noGrp="1"/>
          </p:cNvSpPr>
          <p:nvPr>
            <p:ph idx="14"/>
          </p:nvPr>
        </p:nvSpPr>
        <p:spPr/>
        <p:txBody>
          <a:bodyPr/>
          <a:lstStyle/>
          <a:p>
            <a:r>
              <a:rPr lang="en-US" sz="2400" b="1" dirty="0">
                <a:solidFill>
                  <a:schemeClr val="accent1"/>
                </a:solidFill>
              </a:rPr>
              <a:t>APIs/</a:t>
            </a:r>
            <a:br>
              <a:rPr lang="en-US" sz="2400" b="1" dirty="0">
                <a:solidFill>
                  <a:schemeClr val="accent1"/>
                </a:solidFill>
              </a:rPr>
            </a:br>
            <a:r>
              <a:rPr lang="en-US" sz="2400" b="1" dirty="0" err="1">
                <a:solidFill>
                  <a:schemeClr val="accent1"/>
                </a:solidFill>
              </a:rPr>
              <a:t>Microservices</a:t>
            </a:r>
            <a:endParaRPr lang="en-US" sz="2400" b="1" dirty="0">
              <a:solidFill>
                <a:schemeClr val="accent1"/>
              </a:solidFill>
            </a:endParaRPr>
          </a:p>
          <a:p>
            <a:pPr marL="0"/>
            <a:r>
              <a:rPr lang="en-US" dirty="0">
                <a:solidFill>
                  <a:schemeClr val="tx2">
                    <a:lumMod val="75000"/>
                  </a:schemeClr>
                </a:solidFill>
              </a:rPr>
              <a:t>Enables travel partners to collaborate automatically</a:t>
            </a:r>
          </a:p>
          <a:p>
            <a:pPr marL="0"/>
            <a:r>
              <a:rPr lang="en-US" dirty="0">
                <a:solidFill>
                  <a:schemeClr val="tx2">
                    <a:lumMod val="75000"/>
                  </a:schemeClr>
                </a:solidFill>
              </a:rPr>
              <a:t>Opens the industry to external innovations</a:t>
            </a:r>
          </a:p>
          <a:p>
            <a:endParaRPr lang="en-US" dirty="0"/>
          </a:p>
        </p:txBody>
      </p:sp>
      <p:sp>
        <p:nvSpPr>
          <p:cNvPr id="4" name="Content Placeholder 3"/>
          <p:cNvSpPr>
            <a:spLocks noGrp="1"/>
          </p:cNvSpPr>
          <p:nvPr>
            <p:ph idx="12"/>
          </p:nvPr>
        </p:nvSpPr>
        <p:spPr/>
        <p:txBody>
          <a:bodyPr/>
          <a:lstStyle/>
          <a:p>
            <a:r>
              <a:rPr lang="en-US" sz="2400" b="1" dirty="0">
                <a:solidFill>
                  <a:schemeClr val="accent1"/>
                </a:solidFill>
              </a:rPr>
              <a:t>Artificial </a:t>
            </a:r>
            <a:br>
              <a:rPr lang="en-US" sz="2400" b="1" dirty="0">
                <a:solidFill>
                  <a:schemeClr val="accent1"/>
                </a:solidFill>
              </a:rPr>
            </a:br>
            <a:r>
              <a:rPr lang="en-US" sz="2400" b="1" dirty="0">
                <a:solidFill>
                  <a:schemeClr val="accent1"/>
                </a:solidFill>
              </a:rPr>
              <a:t>Intelligence</a:t>
            </a:r>
          </a:p>
          <a:p>
            <a:pPr marL="0"/>
            <a:r>
              <a:rPr lang="en-US" dirty="0">
                <a:solidFill>
                  <a:schemeClr val="tx2">
                    <a:lumMod val="75000"/>
                  </a:schemeClr>
                </a:solidFill>
              </a:rPr>
              <a:t>Serves as the engine for travel personalization</a:t>
            </a:r>
          </a:p>
          <a:p>
            <a:pPr marL="0"/>
            <a:r>
              <a:rPr lang="en-US" dirty="0">
                <a:solidFill>
                  <a:schemeClr val="tx2">
                    <a:lumMod val="75000"/>
                  </a:schemeClr>
                </a:solidFill>
              </a:rPr>
              <a:t>Identifies business-critical operational improvements</a:t>
            </a:r>
          </a:p>
          <a:p>
            <a:endParaRPr lang="en-US" dirty="0"/>
          </a:p>
        </p:txBody>
      </p:sp>
      <p:sp>
        <p:nvSpPr>
          <p:cNvPr id="5" name="Content Placeholder 4"/>
          <p:cNvSpPr>
            <a:spLocks noGrp="1"/>
          </p:cNvSpPr>
          <p:nvPr>
            <p:ph idx="15"/>
          </p:nvPr>
        </p:nvSpPr>
        <p:spPr/>
        <p:txBody>
          <a:bodyPr/>
          <a:lstStyle/>
          <a:p>
            <a:r>
              <a:rPr lang="en-US" sz="2400" b="1" dirty="0" err="1">
                <a:solidFill>
                  <a:schemeClr val="accent1"/>
                </a:solidFill>
              </a:rPr>
              <a:t>Blockchain</a:t>
            </a:r>
            <a:br>
              <a:rPr lang="en-US" sz="2400" b="1" dirty="0">
                <a:solidFill>
                  <a:schemeClr val="accent1"/>
                </a:solidFill>
              </a:rPr>
            </a:br>
            <a:endParaRPr lang="en-US" sz="2400" b="1" dirty="0">
              <a:solidFill>
                <a:schemeClr val="accent1"/>
              </a:solidFill>
            </a:endParaRPr>
          </a:p>
          <a:p>
            <a:r>
              <a:rPr lang="en-US" dirty="0">
                <a:solidFill>
                  <a:schemeClr val="tx2">
                    <a:lumMod val="75000"/>
                  </a:schemeClr>
                </a:solidFill>
              </a:rPr>
              <a:t>Facilitates must needed advances in distribution, payment and identity management</a:t>
            </a:r>
          </a:p>
          <a:p>
            <a:endParaRPr lang="en-US" dirty="0"/>
          </a:p>
        </p:txBody>
      </p:sp>
      <p:sp>
        <p:nvSpPr>
          <p:cNvPr id="6" name="Content Placeholder 5"/>
          <p:cNvSpPr>
            <a:spLocks noGrp="1"/>
          </p:cNvSpPr>
          <p:nvPr>
            <p:ph idx="16"/>
          </p:nvPr>
        </p:nvSpPr>
        <p:spPr/>
        <p:txBody>
          <a:bodyPr/>
          <a:lstStyle/>
          <a:p>
            <a:r>
              <a:rPr lang="en-US" sz="2400" b="1" dirty="0">
                <a:solidFill>
                  <a:schemeClr val="accent1"/>
                </a:solidFill>
              </a:rPr>
              <a:t>Internet </a:t>
            </a:r>
            <a:br>
              <a:rPr lang="en-US" sz="2400" b="1" dirty="0">
                <a:solidFill>
                  <a:schemeClr val="accent1"/>
                </a:solidFill>
              </a:rPr>
            </a:br>
            <a:r>
              <a:rPr lang="en-US" sz="2400" b="1" dirty="0">
                <a:solidFill>
                  <a:schemeClr val="accent1"/>
                </a:solidFill>
              </a:rPr>
              <a:t>of Things</a:t>
            </a:r>
          </a:p>
          <a:p>
            <a:pPr marL="0"/>
            <a:r>
              <a:rPr lang="en-US" dirty="0">
                <a:solidFill>
                  <a:schemeClr val="tx2">
                    <a:lumMod val="75000"/>
                  </a:schemeClr>
                </a:solidFill>
              </a:rPr>
              <a:t>Equips physical assets with digital data</a:t>
            </a:r>
          </a:p>
          <a:p>
            <a:pPr marL="0"/>
            <a:r>
              <a:rPr lang="en-US" dirty="0">
                <a:solidFill>
                  <a:schemeClr val="tx2">
                    <a:lumMod val="75000"/>
                  </a:schemeClr>
                </a:solidFill>
              </a:rPr>
              <a:t>Optimizes existing operational processes</a:t>
            </a:r>
          </a:p>
        </p:txBody>
      </p:sp>
      <p:sp>
        <p:nvSpPr>
          <p:cNvPr id="7" name="Content Placeholder 6"/>
          <p:cNvSpPr>
            <a:spLocks noGrp="1"/>
          </p:cNvSpPr>
          <p:nvPr>
            <p:ph idx="17"/>
          </p:nvPr>
        </p:nvSpPr>
        <p:spPr/>
        <p:txBody>
          <a:bodyPr/>
          <a:lstStyle/>
          <a:p>
            <a:r>
              <a:rPr lang="en-US" sz="2400" b="1" dirty="0">
                <a:solidFill>
                  <a:schemeClr val="accent1"/>
                </a:solidFill>
              </a:rPr>
              <a:t>Cloud</a:t>
            </a:r>
            <a:br>
              <a:rPr lang="en-US" sz="2400" b="1" dirty="0">
                <a:solidFill>
                  <a:schemeClr val="accent1"/>
                </a:solidFill>
              </a:rPr>
            </a:br>
            <a:endParaRPr lang="en-US" sz="2400" b="1" dirty="0">
              <a:solidFill>
                <a:schemeClr val="accent1"/>
              </a:solidFill>
            </a:endParaRPr>
          </a:p>
          <a:p>
            <a:pPr marL="0"/>
            <a:r>
              <a:rPr lang="en-US" dirty="0">
                <a:solidFill>
                  <a:schemeClr val="tx2">
                    <a:lumMod val="75000"/>
                  </a:schemeClr>
                </a:solidFill>
              </a:rPr>
              <a:t>Enables travel companies to move beyond legacy</a:t>
            </a:r>
          </a:p>
          <a:p>
            <a:pPr marL="0"/>
            <a:r>
              <a:rPr lang="en-US" dirty="0">
                <a:solidFill>
                  <a:schemeClr val="tx2">
                    <a:lumMod val="75000"/>
                  </a:schemeClr>
                </a:solidFill>
              </a:rPr>
              <a:t>Delivers cost-effective innovation quickly</a:t>
            </a:r>
          </a:p>
        </p:txBody>
      </p:sp>
      <p:sp>
        <p:nvSpPr>
          <p:cNvPr id="8" name="Title 7"/>
          <p:cNvSpPr>
            <a:spLocks noGrp="1"/>
          </p:cNvSpPr>
          <p:nvPr>
            <p:ph type="title"/>
          </p:nvPr>
        </p:nvSpPr>
        <p:spPr/>
        <p:txBody>
          <a:bodyPr/>
          <a:lstStyle/>
          <a:p>
            <a:r>
              <a:rPr lang="en-US" dirty="0"/>
              <a:t>What technologies will enable tomorrow’s travel leaders?</a:t>
            </a:r>
            <a:endParaRPr lang="en-US" sz="2000" i="1" dirty="0">
              <a:solidFill>
                <a:schemeClr val="tx1"/>
              </a:solidFill>
            </a:endParaRPr>
          </a:p>
        </p:txBody>
      </p:sp>
      <p:sp>
        <p:nvSpPr>
          <p:cNvPr id="9" name="Text Placeholder 8"/>
          <p:cNvSpPr>
            <a:spLocks noGrp="1"/>
          </p:cNvSpPr>
          <p:nvPr>
            <p:ph type="body" sz="quarter" idx="11"/>
          </p:nvPr>
        </p:nvSpPr>
        <p:spPr/>
        <p:txBody>
          <a:bodyPr/>
          <a:lstStyle/>
          <a:p>
            <a:r>
              <a:rPr lang="en-US" dirty="0">
                <a:solidFill>
                  <a:schemeClr val="accent1">
                    <a:lumMod val="40000"/>
                    <a:lumOff val="60000"/>
                  </a:schemeClr>
                </a:solidFill>
              </a:rPr>
              <a:t>Sample layouts</a:t>
            </a:r>
          </a:p>
        </p:txBody>
      </p:sp>
      <p:pic>
        <p:nvPicPr>
          <p:cNvPr id="10" name="Picture 9"/>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70663" y="265176"/>
            <a:ext cx="567759" cy="719659"/>
          </a:xfrm>
          <a:prstGeom prst="rect">
            <a:avLst/>
          </a:prstGeom>
        </p:spPr>
      </p:pic>
      <p:pic>
        <p:nvPicPr>
          <p:cNvPr id="11" name="Picture 10"/>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9894317" y="310680"/>
            <a:ext cx="628650" cy="628650"/>
          </a:xfrm>
          <a:prstGeom prst="rect">
            <a:avLst/>
          </a:prstGeom>
        </p:spPr>
      </p:pic>
      <p:pic>
        <p:nvPicPr>
          <p:cNvPr id="12" name="Picture 11"/>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552890" y="308734"/>
            <a:ext cx="628650" cy="628650"/>
          </a:xfrm>
          <a:prstGeom prst="rect">
            <a:avLst/>
          </a:prstGeom>
        </p:spPr>
      </p:pic>
      <p:pic>
        <p:nvPicPr>
          <p:cNvPr id="13" name="Picture 12"/>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40526" y="4114800"/>
            <a:ext cx="640078" cy="640080"/>
          </a:xfrm>
          <a:prstGeom prst="rect">
            <a:avLst/>
          </a:prstGeom>
        </p:spPr>
      </p:pic>
      <p:grpSp>
        <p:nvGrpSpPr>
          <p:cNvPr id="16" name="Group 15"/>
          <p:cNvGrpSpPr>
            <a:grpSpLocks noChangeAspect="1"/>
          </p:cNvGrpSpPr>
          <p:nvPr/>
        </p:nvGrpSpPr>
        <p:grpSpPr>
          <a:xfrm>
            <a:off x="9664667" y="4375255"/>
            <a:ext cx="723853" cy="347784"/>
            <a:chOff x="6339902" y="6432656"/>
            <a:chExt cx="937141" cy="450261"/>
          </a:xfrm>
        </p:grpSpPr>
        <p:sp>
          <p:nvSpPr>
            <p:cNvPr id="17" name="Hexagon 16"/>
            <p:cNvSpPr>
              <a:spLocks noChangeAspect="1"/>
            </p:cNvSpPr>
            <p:nvPr/>
          </p:nvSpPr>
          <p:spPr>
            <a:xfrm rot="1800000">
              <a:off x="6339902" y="6444836"/>
              <a:ext cx="128" cy="438081"/>
            </a:xfrm>
            <a:prstGeom prst="hexagon">
              <a:avLst>
                <a:gd name="adj" fmla="val 28548"/>
                <a:gd name="vf" fmla="val 115470"/>
              </a:avLst>
            </a:prstGeom>
            <a:ln w="19050">
              <a:solidFill>
                <a:schemeClr val="accent1"/>
              </a:solidFill>
            </a:ln>
          </p:spPr>
          <p:txBody>
            <a:bodyPr wrap="none" lIns="0" tIns="0" rIns="0" bIns="0" rtlCol="0" anchor="ctr">
              <a:spAutoFit/>
            </a:bodyPr>
            <a:lstStyle/>
            <a:p>
              <a:pPr algn="ctr"/>
              <a:endParaRPr lang="en-US" sz="1400" dirty="0">
                <a:solidFill>
                  <a:schemeClr val="bg2"/>
                </a:solidFill>
                <a:latin typeface="Arial Regular" charset="0"/>
              </a:endParaRPr>
            </a:p>
          </p:txBody>
        </p:sp>
        <p:cxnSp>
          <p:nvCxnSpPr>
            <p:cNvPr id="18" name="Straight Connector 17"/>
            <p:cNvCxnSpPr/>
            <p:nvPr/>
          </p:nvCxnSpPr>
          <p:spPr>
            <a:xfrm>
              <a:off x="6483096" y="6663876"/>
              <a:ext cx="182880" cy="0"/>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19" name="Hexagon 18"/>
            <p:cNvSpPr>
              <a:spLocks noChangeAspect="1"/>
            </p:cNvSpPr>
            <p:nvPr/>
          </p:nvSpPr>
          <p:spPr>
            <a:xfrm rot="1800000">
              <a:off x="6806245" y="6432656"/>
              <a:ext cx="128" cy="438081"/>
            </a:xfrm>
            <a:prstGeom prst="hexagon">
              <a:avLst>
                <a:gd name="adj" fmla="val 28548"/>
                <a:gd name="vf" fmla="val 115470"/>
              </a:avLst>
            </a:prstGeom>
            <a:ln w="19050">
              <a:solidFill>
                <a:schemeClr val="accent1"/>
              </a:solidFill>
            </a:ln>
          </p:spPr>
          <p:txBody>
            <a:bodyPr wrap="none" lIns="0" tIns="0" rIns="0" bIns="0" rtlCol="0" anchor="ctr">
              <a:spAutoFit/>
            </a:bodyPr>
            <a:lstStyle/>
            <a:p>
              <a:pPr algn="ctr"/>
              <a:endParaRPr lang="en-US" sz="1400" dirty="0">
                <a:solidFill>
                  <a:schemeClr val="bg2"/>
                </a:solidFill>
                <a:latin typeface="Arial Regular" charset="0"/>
              </a:endParaRPr>
            </a:p>
          </p:txBody>
        </p:sp>
        <p:cxnSp>
          <p:nvCxnSpPr>
            <p:cNvPr id="20" name="Straight Connector 19"/>
            <p:cNvCxnSpPr/>
            <p:nvPr/>
          </p:nvCxnSpPr>
          <p:spPr>
            <a:xfrm>
              <a:off x="6949440" y="6651696"/>
              <a:ext cx="182880" cy="0"/>
            </a:xfrm>
            <a:prstGeom prst="line">
              <a:avLst/>
            </a:prstGeom>
            <a:ln w="19050"/>
            <a:effectLst/>
          </p:spPr>
          <p:style>
            <a:lnRef idx="2">
              <a:schemeClr val="accent1"/>
            </a:lnRef>
            <a:fillRef idx="0">
              <a:schemeClr val="accent1"/>
            </a:fillRef>
            <a:effectRef idx="1">
              <a:schemeClr val="accent1"/>
            </a:effectRef>
            <a:fontRef idx="minor">
              <a:schemeClr val="tx1"/>
            </a:fontRef>
          </p:style>
        </p:cxnSp>
        <p:sp>
          <p:nvSpPr>
            <p:cNvPr id="21" name="Hexagon 20"/>
            <p:cNvSpPr>
              <a:spLocks noChangeAspect="1"/>
            </p:cNvSpPr>
            <p:nvPr/>
          </p:nvSpPr>
          <p:spPr>
            <a:xfrm rot="1800000">
              <a:off x="7276915" y="6432656"/>
              <a:ext cx="128" cy="438081"/>
            </a:xfrm>
            <a:prstGeom prst="hexagon">
              <a:avLst>
                <a:gd name="adj" fmla="val 28548"/>
                <a:gd name="vf" fmla="val 115470"/>
              </a:avLst>
            </a:prstGeom>
            <a:ln w="19050">
              <a:solidFill>
                <a:schemeClr val="accent1"/>
              </a:solidFill>
            </a:ln>
          </p:spPr>
          <p:txBody>
            <a:bodyPr wrap="none" lIns="0" tIns="0" rIns="0" bIns="0" rtlCol="0" anchor="ctr">
              <a:spAutoFit/>
            </a:bodyPr>
            <a:lstStyle/>
            <a:p>
              <a:pPr algn="ctr"/>
              <a:endParaRPr lang="en-US" sz="1400" dirty="0">
                <a:solidFill>
                  <a:schemeClr val="bg2"/>
                </a:solidFill>
                <a:latin typeface="Arial Regular" charset="0"/>
              </a:endParaRPr>
            </a:p>
          </p:txBody>
        </p:sp>
      </p:grpSp>
      <p:pic>
        <p:nvPicPr>
          <p:cNvPr id="22" name="Picture 21"/>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3632967" y="4385957"/>
            <a:ext cx="628650" cy="628650"/>
          </a:xfrm>
          <a:prstGeom prst="rect">
            <a:avLst/>
          </a:prstGeom>
        </p:spPr>
      </p:pic>
      <p:pic>
        <p:nvPicPr>
          <p:cNvPr id="23" name="Picture 2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cxnSp>
        <p:nvCxnSpPr>
          <p:cNvPr id="25" name="Straight Connector 24"/>
          <p:cNvCxnSpPr/>
          <p:nvPr/>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7315200" y="2286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10972800" y="2286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
        <p:nvSpPr>
          <p:cNvPr id="29"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
        <p:nvSpPr>
          <p:cNvPr id="31" name="Title 7"/>
          <p:cNvSpPr txBox="1">
            <a:spLocks/>
          </p:cNvSpPr>
          <p:nvPr/>
        </p:nvSpPr>
        <p:spPr>
          <a:xfrm>
            <a:off x="456226" y="5257800"/>
            <a:ext cx="2954205" cy="2514600"/>
          </a:xfrm>
          <a:prstGeom prst="rect">
            <a:avLst/>
          </a:prstGeom>
        </p:spPr>
        <p:txBody>
          <a:bodyPr vert="horz" lIns="0" tIns="0" rIns="0" bIns="0" rtlCol="0" anchor="t">
            <a:noAutofit/>
          </a:bodyPr>
          <a:lstStyle>
            <a:lvl1pPr algn="l" defTabSz="1097280" rtl="0" eaLnBrk="1" latinLnBrk="0" hangingPunct="1">
              <a:lnSpc>
                <a:spcPct val="90000"/>
              </a:lnSpc>
              <a:spcBef>
                <a:spcPct val="0"/>
              </a:spcBef>
              <a:buNone/>
              <a:defRPr sz="3600" b="0" i="0" kern="1200">
                <a:solidFill>
                  <a:schemeClr val="bg2"/>
                </a:solidFill>
                <a:latin typeface="Arial Regular" charset="0"/>
                <a:ea typeface="+mj-ea"/>
                <a:cs typeface="+mj-cs"/>
              </a:defRPr>
            </a:lvl1pPr>
          </a:lstStyle>
          <a:p>
            <a:pPr>
              <a:lnSpc>
                <a:spcPct val="100000"/>
              </a:lnSpc>
            </a:pPr>
            <a:r>
              <a:rPr lang="en-US" sz="2000" i="1">
                <a:solidFill>
                  <a:schemeClr val="tx1"/>
                </a:solidFill>
                <a:latin typeface="IBM Plex Sans" charset="0"/>
                <a:ea typeface="IBM Plex Sans" charset="0"/>
                <a:cs typeface="IBM Plex Sans" charset="0"/>
              </a:rPr>
              <a:t>Emerging </a:t>
            </a:r>
            <a:r>
              <a:rPr lang="en-US" sz="2000" i="1" dirty="0">
                <a:solidFill>
                  <a:schemeClr val="tx1"/>
                </a:solidFill>
                <a:latin typeface="IBM Plex Sans" charset="0"/>
                <a:ea typeface="IBM Plex Sans" charset="0"/>
                <a:cs typeface="IBM Plex Sans" charset="0"/>
              </a:rPr>
              <a:t>technologies </a:t>
            </a:r>
            <a:br>
              <a:rPr lang="en-US" sz="2000" i="1" dirty="0">
                <a:solidFill>
                  <a:schemeClr val="tx1"/>
                </a:solidFill>
                <a:latin typeface="IBM Plex Sans" charset="0"/>
                <a:ea typeface="IBM Plex Sans" charset="0"/>
                <a:cs typeface="IBM Plex Sans" charset="0"/>
              </a:rPr>
            </a:br>
            <a:r>
              <a:rPr lang="en-US" sz="2000" i="1" dirty="0">
                <a:solidFill>
                  <a:schemeClr val="tx1"/>
                </a:solidFill>
                <a:latin typeface="IBM Plex Sans" charset="0"/>
                <a:ea typeface="IBM Plex Sans" charset="0"/>
                <a:cs typeface="IBM Plex Sans" charset="0"/>
              </a:rPr>
              <a:t>will shape the travel industry’s response to the most pressing challenges</a:t>
            </a:r>
          </a:p>
        </p:txBody>
      </p:sp>
    </p:spTree>
    <p:extLst>
      <p:ext uri="{BB962C8B-B14F-4D97-AF65-F5344CB8AC3E}">
        <p14:creationId xmlns:p14="http://schemas.microsoft.com/office/powerpoint/2010/main" val="30383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8" name="Picture Placeholder 4"/>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7315200" y="0"/>
            <a:ext cx="7315200" cy="8229600"/>
          </a:xfrm>
          <a:prstGeom prst="rect">
            <a:avLst/>
          </a:prstGeom>
        </p:spPr>
      </p:pic>
      <p:sp>
        <p:nvSpPr>
          <p:cNvPr id="3" name="Title 2"/>
          <p:cNvSpPr>
            <a:spLocks noGrp="1"/>
          </p:cNvSpPr>
          <p:nvPr>
            <p:ph type="title"/>
          </p:nvPr>
        </p:nvSpPr>
        <p:spPr>
          <a:xfrm>
            <a:off x="457200" y="685800"/>
            <a:ext cx="6629400" cy="980728"/>
          </a:xfrm>
        </p:spPr>
        <p:txBody>
          <a:bodyPr>
            <a:normAutofit/>
          </a:bodyPr>
          <a:lstStyle/>
          <a:p>
            <a:r>
              <a:rPr lang="en-US" sz="5400" b="1" dirty="0">
                <a:latin typeface="IBM Plex Sans" charset="0"/>
                <a:ea typeface="IBM Plex Sans" charset="0"/>
                <a:cs typeface="IBM Plex Sans" charset="0"/>
              </a:rPr>
              <a:t>Usability Testing</a:t>
            </a:r>
          </a:p>
        </p:txBody>
      </p:sp>
      <p:sp>
        <p:nvSpPr>
          <p:cNvPr id="9" name="Rectangle 8"/>
          <p:cNvSpPr/>
          <p:nvPr/>
        </p:nvSpPr>
        <p:spPr>
          <a:xfrm>
            <a:off x="13853128" y="7838414"/>
            <a:ext cx="64" cy="215444"/>
          </a:xfrm>
          <a:prstGeom prst="rect">
            <a:avLst/>
          </a:prstGeom>
          <a:gradFill>
            <a:gsLst>
              <a:gs pos="35000">
                <a:srgbClr val="162B3B">
                  <a:alpha val="57000"/>
                </a:srgbClr>
              </a:gs>
              <a:gs pos="93000">
                <a:srgbClr val="345373">
                  <a:alpha val="0"/>
                </a:srgbClr>
              </a:gs>
            </a:gsLst>
            <a:path path="rect">
              <a:fillToRect l="50000" t="50000" r="50000" b="50000"/>
            </a:path>
          </a:gradFill>
        </p:spPr>
        <p:txBody>
          <a:bodyPr wrap="none" lIns="0" tIns="0" rIns="0" bIns="0" rtlCol="0" anchor="ctr">
            <a:spAutoFit/>
          </a:bodyPr>
          <a:lstStyle/>
          <a:p>
            <a:pPr algn="ctr"/>
            <a:endParaRPr lang="en-US" sz="1400" dirty="0">
              <a:solidFill>
                <a:schemeClr val="bg2"/>
              </a:solidFill>
              <a:latin typeface="Arial Regular" charset="0"/>
            </a:endParaRPr>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3670557" y="7821792"/>
            <a:ext cx="593808" cy="239561"/>
          </a:xfrm>
          <a:prstGeom prst="rect">
            <a:avLst/>
          </a:prstGeom>
          <a:noFill/>
        </p:spPr>
      </p:pic>
      <p:sp>
        <p:nvSpPr>
          <p:cNvPr id="2" name="TextBox 1">
            <a:extLst>
              <a:ext uri="{FF2B5EF4-FFF2-40B4-BE49-F238E27FC236}">
                <a16:creationId xmlns:a16="http://schemas.microsoft.com/office/drawing/2014/main" id="{A1B052E7-6569-2B40-AC28-6325C5CF3477}"/>
              </a:ext>
            </a:extLst>
          </p:cNvPr>
          <p:cNvSpPr txBox="1"/>
          <p:nvPr/>
        </p:nvSpPr>
        <p:spPr>
          <a:xfrm>
            <a:off x="457200" y="2062572"/>
            <a:ext cx="5040560" cy="4104456"/>
          </a:xfrm>
          <a:prstGeom prst="rect">
            <a:avLst/>
          </a:prstGeom>
        </p:spPr>
        <p:txBody>
          <a:bodyPr wrap="square" lIns="91440" tIns="45720" rIns="91440" bIns="45720" rtlCol="0">
            <a:noAutofit/>
          </a:bodyPr>
          <a:lstStyle/>
          <a:p>
            <a:pPr>
              <a:lnSpc>
                <a:spcPct val="105000"/>
              </a:lnSpc>
              <a:spcBef>
                <a:spcPts val="1000"/>
              </a:spcBef>
            </a:pPr>
            <a:r>
              <a:rPr lang="en-US" sz="2000" dirty="0">
                <a:solidFill>
                  <a:schemeClr val="bg2"/>
                </a:solidFill>
                <a:latin typeface="IBM Plex Sans" charset="0"/>
                <a:ea typeface="IBM Plex Sans" charset="0"/>
                <a:cs typeface="IBM Plex Sans" charset="0"/>
              </a:rPr>
              <a:t>We implemented and executed full usability testing sprints, to </a:t>
            </a:r>
            <a:r>
              <a:rPr lang="en-US" sz="2000" b="1" dirty="0">
                <a:solidFill>
                  <a:schemeClr val="bg2"/>
                </a:solidFill>
                <a:latin typeface="IBM Plex Sans" charset="0"/>
                <a:ea typeface="IBM Plex Sans" charset="0"/>
                <a:cs typeface="IBM Plex Sans" charset="0"/>
              </a:rPr>
              <a:t>bridge the gap </a:t>
            </a:r>
            <a:r>
              <a:rPr lang="en-US" sz="2000" dirty="0">
                <a:solidFill>
                  <a:schemeClr val="bg2"/>
                </a:solidFill>
                <a:latin typeface="IBM Plex Sans" charset="0"/>
                <a:ea typeface="IBM Plex Sans" charset="0"/>
                <a:cs typeface="IBM Plex Sans" charset="0"/>
              </a:rPr>
              <a:t>between what we were designing and validating that with everyday citizens; our end user. </a:t>
            </a:r>
          </a:p>
          <a:p>
            <a:pPr>
              <a:lnSpc>
                <a:spcPct val="105000"/>
              </a:lnSpc>
              <a:spcBef>
                <a:spcPts val="1000"/>
              </a:spcBef>
            </a:pPr>
            <a:endParaRPr lang="en-US" sz="2000" dirty="0">
              <a:solidFill>
                <a:schemeClr val="bg2"/>
              </a:solidFill>
              <a:latin typeface="IBM Plex Sans" charset="0"/>
              <a:ea typeface="IBM Plex Sans" charset="0"/>
              <a:cs typeface="IBM Plex Sans" charset="0"/>
            </a:endParaRPr>
          </a:p>
          <a:p>
            <a:pPr>
              <a:lnSpc>
                <a:spcPct val="105000"/>
              </a:lnSpc>
              <a:spcBef>
                <a:spcPts val="1000"/>
              </a:spcBef>
            </a:pPr>
            <a:r>
              <a:rPr lang="en-US" sz="2000" dirty="0">
                <a:solidFill>
                  <a:schemeClr val="bg2"/>
                </a:solidFill>
                <a:latin typeface="IBM Plex Sans" charset="0"/>
                <a:ea typeface="IBM Plex Sans" charset="0"/>
                <a:cs typeface="IBM Plex Sans" charset="0"/>
              </a:rPr>
              <a:t>Using tools like Morae we were able to truly understand how our end user was navigating our designed spaces, understand where key </a:t>
            </a:r>
            <a:r>
              <a:rPr lang="en-US" sz="2000" b="1" dirty="0">
                <a:solidFill>
                  <a:schemeClr val="bg2"/>
                </a:solidFill>
                <a:latin typeface="IBM Plex Sans" charset="0"/>
                <a:ea typeface="IBM Plex Sans" charset="0"/>
                <a:cs typeface="IBM Plex Sans" charset="0"/>
              </a:rPr>
              <a:t>pain points </a:t>
            </a:r>
            <a:r>
              <a:rPr lang="en-US" sz="2000" dirty="0">
                <a:solidFill>
                  <a:schemeClr val="bg2"/>
                </a:solidFill>
                <a:latin typeface="IBM Plex Sans" charset="0"/>
                <a:ea typeface="IBM Plex Sans" charset="0"/>
                <a:cs typeface="IBM Plex Sans" charset="0"/>
              </a:rPr>
              <a:t>occurred, and ultimately </a:t>
            </a:r>
            <a:r>
              <a:rPr lang="en-US" sz="2000" b="1" dirty="0">
                <a:solidFill>
                  <a:schemeClr val="bg2"/>
                </a:solidFill>
                <a:latin typeface="IBM Plex Sans" charset="0"/>
                <a:ea typeface="IBM Plex Sans" charset="0"/>
                <a:cs typeface="IBM Plex Sans" charset="0"/>
              </a:rPr>
              <a:t>reduce friction </a:t>
            </a:r>
            <a:r>
              <a:rPr lang="en-US" sz="2000" dirty="0">
                <a:solidFill>
                  <a:schemeClr val="bg2"/>
                </a:solidFill>
                <a:latin typeface="IBM Plex Sans" charset="0"/>
                <a:ea typeface="IBM Plex Sans" charset="0"/>
                <a:cs typeface="IBM Plex Sans" charset="0"/>
              </a:rPr>
              <a:t>to drive more users to use SAAQ services.</a:t>
            </a:r>
          </a:p>
        </p:txBody>
      </p:sp>
    </p:spTree>
    <p:extLst>
      <p:ext uri="{BB962C8B-B14F-4D97-AF65-F5344CB8AC3E}">
        <p14:creationId xmlns:p14="http://schemas.microsoft.com/office/powerpoint/2010/main" val="181004577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3"/>
          <p:cNvSpPr txBox="1">
            <a:spLocks/>
          </p:cNvSpPr>
          <p:nvPr/>
        </p:nvSpPr>
        <p:spPr>
          <a:xfrm>
            <a:off x="457200" y="2011680"/>
            <a:ext cx="3200400" cy="5486400"/>
          </a:xfrm>
          <a:prstGeom prst="rect">
            <a:avLst/>
          </a:prstGeom>
        </p:spPr>
        <p:txBody>
          <a:bodyPr lIns="0" tIns="0" rIns="228600" bIns="0"/>
          <a:lstStyle>
            <a:lvl1pPr marL="0" indent="0" algn="l" defTabSz="730834" rtl="0" eaLnBrk="1" latinLnBrk="0" hangingPunct="1">
              <a:lnSpc>
                <a:spcPct val="100000"/>
              </a:lnSpc>
              <a:spcBef>
                <a:spcPts val="1758"/>
              </a:spcBef>
              <a:buFont typeface="Arial"/>
              <a:buNone/>
              <a:defRPr sz="2238" kern="1200">
                <a:solidFill>
                  <a:schemeClr val="bg2"/>
                </a:solidFill>
                <a:latin typeface="+mn-lt"/>
                <a:ea typeface="Arial" charset="0"/>
                <a:cs typeface="Arial" charset="0"/>
              </a:defRPr>
            </a:lvl1pPr>
            <a:lvl2pPr marL="276601" indent="-276601"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2pPr>
            <a:lvl3pPr marL="634405" indent="-276601"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3pPr>
            <a:lvl4pPr marL="999822" indent="-268988"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4pPr>
            <a:lvl5pPr marL="1284035" indent="-276601"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5pPr>
            <a:lvl6pPr marL="4019588" indent="-365417" algn="l" defTabSz="730834" rtl="0" eaLnBrk="1" latinLnBrk="0" hangingPunct="1">
              <a:spcBef>
                <a:spcPct val="20000"/>
              </a:spcBef>
              <a:buFont typeface="Arial"/>
              <a:buChar char="•"/>
              <a:defRPr sz="3197" kern="1200">
                <a:solidFill>
                  <a:schemeClr val="tx1"/>
                </a:solidFill>
                <a:latin typeface="+mn-lt"/>
                <a:ea typeface="+mn-ea"/>
                <a:cs typeface="+mn-cs"/>
              </a:defRPr>
            </a:lvl6pPr>
            <a:lvl7pPr marL="4750422" indent="-365417" algn="l" defTabSz="730834" rtl="0" eaLnBrk="1" latinLnBrk="0" hangingPunct="1">
              <a:spcBef>
                <a:spcPct val="20000"/>
              </a:spcBef>
              <a:buFont typeface="Arial"/>
              <a:buChar char="•"/>
              <a:defRPr sz="3197" kern="1200">
                <a:solidFill>
                  <a:schemeClr val="tx1"/>
                </a:solidFill>
                <a:latin typeface="+mn-lt"/>
                <a:ea typeface="+mn-ea"/>
                <a:cs typeface="+mn-cs"/>
              </a:defRPr>
            </a:lvl7pPr>
            <a:lvl8pPr marL="5481257" indent="-365417" algn="l" defTabSz="730834" rtl="0" eaLnBrk="1" latinLnBrk="0" hangingPunct="1">
              <a:spcBef>
                <a:spcPct val="20000"/>
              </a:spcBef>
              <a:buFont typeface="Arial"/>
              <a:buChar char="•"/>
              <a:defRPr sz="3197" kern="1200">
                <a:solidFill>
                  <a:schemeClr val="tx1"/>
                </a:solidFill>
                <a:latin typeface="+mn-lt"/>
                <a:ea typeface="+mn-ea"/>
                <a:cs typeface="+mn-cs"/>
              </a:defRPr>
            </a:lvl8pPr>
            <a:lvl9pPr marL="6212091" indent="-365417" algn="l" defTabSz="730834" rtl="0" eaLnBrk="1" latinLnBrk="0" hangingPunct="1">
              <a:spcBef>
                <a:spcPct val="20000"/>
              </a:spcBef>
              <a:buFont typeface="Arial"/>
              <a:buChar char="•"/>
              <a:defRPr sz="3197" kern="1200">
                <a:solidFill>
                  <a:schemeClr val="tx1"/>
                </a:solidFill>
                <a:latin typeface="+mn-lt"/>
                <a:ea typeface="+mn-ea"/>
                <a:cs typeface="+mn-cs"/>
              </a:defRPr>
            </a:lvl9pPr>
          </a:lstStyle>
          <a:p>
            <a:r>
              <a:rPr lang="en-US" sz="2000" b="1" dirty="0">
                <a:solidFill>
                  <a:schemeClr val="tx1"/>
                </a:solidFill>
                <a:latin typeface="IBM Plex Sans" charset="0"/>
                <a:ea typeface="IBM Plex Sans" charset="0"/>
                <a:cs typeface="IBM Plex Sans" charset="0"/>
              </a:rPr>
              <a:t>Exploit your crowd to gain new wisdom and innovation</a:t>
            </a:r>
          </a:p>
          <a:p>
            <a:r>
              <a:rPr lang="en-US" sz="2000" dirty="0">
                <a:solidFill>
                  <a:schemeClr val="tx2">
                    <a:lumMod val="25000"/>
                  </a:schemeClr>
                </a:solidFill>
                <a:latin typeface="IBM Plex Sans" charset="0"/>
                <a:ea typeface="IBM Plex Sans" charset="0"/>
                <a:cs typeface="IBM Plex Sans" charset="0"/>
              </a:rPr>
              <a:t>Learn from consumer experiences in other industries</a:t>
            </a:r>
          </a:p>
          <a:p>
            <a:r>
              <a:rPr lang="en-US" sz="2000" dirty="0">
                <a:solidFill>
                  <a:schemeClr val="tx2">
                    <a:lumMod val="25000"/>
                  </a:schemeClr>
                </a:solidFill>
                <a:latin typeface="IBM Plex Sans" charset="0"/>
                <a:ea typeface="IBM Plex Sans" charset="0"/>
                <a:cs typeface="IBM Plex Sans" charset="0"/>
              </a:rPr>
              <a:t>Listen widely, analyze extensively and engage quickly with consumers when opportunities arise</a:t>
            </a:r>
          </a:p>
          <a:p>
            <a:r>
              <a:rPr lang="en-US" sz="2000" dirty="0">
                <a:solidFill>
                  <a:schemeClr val="tx2">
                    <a:lumMod val="25000"/>
                  </a:schemeClr>
                </a:solidFill>
                <a:latin typeface="IBM Plex Sans" charset="0"/>
                <a:ea typeface="IBM Plex Sans" charset="0"/>
                <a:cs typeface="IBM Plex Sans" charset="0"/>
              </a:rPr>
              <a:t>Deliver intuitive, meaningful and consistent digital experiences across all consumer channels</a:t>
            </a:r>
          </a:p>
        </p:txBody>
      </p:sp>
      <p:sp>
        <p:nvSpPr>
          <p:cNvPr id="7" name="Text Placeholder 3"/>
          <p:cNvSpPr txBox="1">
            <a:spLocks/>
          </p:cNvSpPr>
          <p:nvPr/>
        </p:nvSpPr>
        <p:spPr>
          <a:xfrm>
            <a:off x="3657600" y="2011680"/>
            <a:ext cx="3657600" cy="5486400"/>
          </a:xfrm>
          <a:prstGeom prst="rect">
            <a:avLst/>
          </a:prstGeom>
        </p:spPr>
        <p:txBody>
          <a:bodyPr lIns="0" tIns="0" rIns="228600" bIns="0"/>
          <a:lstStyle>
            <a:lvl1pPr marL="0" indent="0" algn="l" defTabSz="730834" rtl="0" eaLnBrk="1" latinLnBrk="0" hangingPunct="1">
              <a:lnSpc>
                <a:spcPct val="100000"/>
              </a:lnSpc>
              <a:spcBef>
                <a:spcPts val="1758"/>
              </a:spcBef>
              <a:buFont typeface="Arial"/>
              <a:buNone/>
              <a:defRPr sz="2238" kern="1200">
                <a:solidFill>
                  <a:schemeClr val="bg2"/>
                </a:solidFill>
                <a:latin typeface="+mn-lt"/>
                <a:ea typeface="Arial" charset="0"/>
                <a:cs typeface="Arial" charset="0"/>
              </a:defRPr>
            </a:lvl1pPr>
            <a:lvl2pPr marL="276601" indent="-276601"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2pPr>
            <a:lvl3pPr marL="634405" indent="-276601"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3pPr>
            <a:lvl4pPr marL="999822" indent="-268988"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4pPr>
            <a:lvl5pPr marL="1284035" indent="-276601"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5pPr>
            <a:lvl6pPr marL="4019588" indent="-365417" algn="l" defTabSz="730834" rtl="0" eaLnBrk="1" latinLnBrk="0" hangingPunct="1">
              <a:spcBef>
                <a:spcPct val="20000"/>
              </a:spcBef>
              <a:buFont typeface="Arial"/>
              <a:buChar char="•"/>
              <a:defRPr sz="3197" kern="1200">
                <a:solidFill>
                  <a:schemeClr val="tx1"/>
                </a:solidFill>
                <a:latin typeface="+mn-lt"/>
                <a:ea typeface="+mn-ea"/>
                <a:cs typeface="+mn-cs"/>
              </a:defRPr>
            </a:lvl6pPr>
            <a:lvl7pPr marL="4750422" indent="-365417" algn="l" defTabSz="730834" rtl="0" eaLnBrk="1" latinLnBrk="0" hangingPunct="1">
              <a:spcBef>
                <a:spcPct val="20000"/>
              </a:spcBef>
              <a:buFont typeface="Arial"/>
              <a:buChar char="•"/>
              <a:defRPr sz="3197" kern="1200">
                <a:solidFill>
                  <a:schemeClr val="tx1"/>
                </a:solidFill>
                <a:latin typeface="+mn-lt"/>
                <a:ea typeface="+mn-ea"/>
                <a:cs typeface="+mn-cs"/>
              </a:defRPr>
            </a:lvl7pPr>
            <a:lvl8pPr marL="5481257" indent="-365417" algn="l" defTabSz="730834" rtl="0" eaLnBrk="1" latinLnBrk="0" hangingPunct="1">
              <a:spcBef>
                <a:spcPct val="20000"/>
              </a:spcBef>
              <a:buFont typeface="Arial"/>
              <a:buChar char="•"/>
              <a:defRPr sz="3197" kern="1200">
                <a:solidFill>
                  <a:schemeClr val="tx1"/>
                </a:solidFill>
                <a:latin typeface="+mn-lt"/>
                <a:ea typeface="+mn-ea"/>
                <a:cs typeface="+mn-cs"/>
              </a:defRPr>
            </a:lvl8pPr>
            <a:lvl9pPr marL="6212091" indent="-365417" algn="l" defTabSz="730834" rtl="0" eaLnBrk="1" latinLnBrk="0" hangingPunct="1">
              <a:spcBef>
                <a:spcPct val="20000"/>
              </a:spcBef>
              <a:buFont typeface="Arial"/>
              <a:buChar char="•"/>
              <a:defRPr sz="3197" kern="1200">
                <a:solidFill>
                  <a:schemeClr val="tx1"/>
                </a:solidFill>
                <a:latin typeface="+mn-lt"/>
                <a:ea typeface="+mn-ea"/>
                <a:cs typeface="+mn-cs"/>
              </a:defRPr>
            </a:lvl9pPr>
          </a:lstStyle>
          <a:p>
            <a:r>
              <a:rPr lang="en-US" sz="2000" b="1" dirty="0">
                <a:solidFill>
                  <a:schemeClr val="tx1"/>
                </a:solidFill>
                <a:latin typeface="IBM Plex Sans" charset="0"/>
                <a:ea typeface="IBM Plex Sans" charset="0"/>
                <a:cs typeface="IBM Plex Sans" charset="0"/>
              </a:rPr>
              <a:t>Continue to transform the retail experience</a:t>
            </a:r>
          </a:p>
          <a:p>
            <a:br>
              <a:rPr lang="en-US" sz="2000" dirty="0">
                <a:solidFill>
                  <a:schemeClr val="tx2">
                    <a:lumMod val="25000"/>
                  </a:schemeClr>
                </a:solidFill>
                <a:latin typeface="IBM Plex Sans" charset="0"/>
                <a:ea typeface="IBM Plex Sans" charset="0"/>
                <a:cs typeface="IBM Plex Sans" charset="0"/>
              </a:rPr>
            </a:br>
            <a:r>
              <a:rPr lang="en-US" sz="2000" dirty="0">
                <a:solidFill>
                  <a:schemeClr val="tx2">
                    <a:lumMod val="25000"/>
                  </a:schemeClr>
                </a:solidFill>
                <a:latin typeface="IBM Plex Sans" charset="0"/>
                <a:ea typeface="IBM Plex Sans" charset="0"/>
                <a:cs typeface="IBM Plex Sans" charset="0"/>
              </a:rPr>
              <a:t>Influence the influencers that matter most to consumers</a:t>
            </a:r>
          </a:p>
          <a:p>
            <a:r>
              <a:rPr lang="en-US" sz="2000" dirty="0">
                <a:solidFill>
                  <a:schemeClr val="tx2">
                    <a:lumMod val="25000"/>
                  </a:schemeClr>
                </a:solidFill>
                <a:latin typeface="IBM Plex Sans" charset="0"/>
                <a:ea typeface="IBM Plex Sans" charset="0"/>
                <a:cs typeface="IBM Plex Sans" charset="0"/>
              </a:rPr>
              <a:t>Provide consumers with </a:t>
            </a:r>
            <a:r>
              <a:rPr lang="en-US" sz="2000" dirty="0" err="1">
                <a:solidFill>
                  <a:schemeClr val="tx2">
                    <a:lumMod val="25000"/>
                  </a:schemeClr>
                </a:solidFill>
                <a:latin typeface="IBM Plex Sans" charset="0"/>
                <a:ea typeface="IBM Plex Sans" charset="0"/>
                <a:cs typeface="IBM Plex Sans" charset="0"/>
              </a:rPr>
              <a:t>omni</a:t>
            </a:r>
            <a:r>
              <a:rPr lang="en-US" sz="2000" dirty="0">
                <a:solidFill>
                  <a:schemeClr val="tx2">
                    <a:lumMod val="25000"/>
                  </a:schemeClr>
                </a:solidFill>
                <a:latin typeface="IBM Plex Sans" charset="0"/>
                <a:ea typeface="IBM Plex Sans" charset="0"/>
                <a:cs typeface="IBM Plex Sans" charset="0"/>
              </a:rPr>
              <a:t>-channel vehicle purchasing options</a:t>
            </a:r>
          </a:p>
          <a:p>
            <a:r>
              <a:rPr lang="en-US" sz="2000" dirty="0">
                <a:solidFill>
                  <a:schemeClr val="tx2">
                    <a:lumMod val="25000"/>
                  </a:schemeClr>
                </a:solidFill>
                <a:latin typeface="IBM Plex Sans" charset="0"/>
                <a:ea typeface="IBM Plex Sans" charset="0"/>
                <a:cs typeface="IBM Plex Sans" charset="0"/>
              </a:rPr>
              <a:t>Actively engage with dealers and non-traditional participants to create seamless access to vehicle and mobility portfolio</a:t>
            </a:r>
          </a:p>
        </p:txBody>
      </p:sp>
      <p:sp>
        <p:nvSpPr>
          <p:cNvPr id="2" name="Title 1"/>
          <p:cNvSpPr>
            <a:spLocks noGrp="1"/>
          </p:cNvSpPr>
          <p:nvPr>
            <p:ph type="title"/>
          </p:nvPr>
        </p:nvSpPr>
        <p:spPr/>
        <p:txBody>
          <a:bodyPr/>
          <a:lstStyle/>
          <a:p>
            <a:r>
              <a:rPr lang="en-US" dirty="0"/>
              <a:t>Ecosystem recommendations</a:t>
            </a:r>
          </a:p>
        </p:txBody>
      </p:sp>
      <p:sp>
        <p:nvSpPr>
          <p:cNvPr id="5" name="Text Placeholder 4"/>
          <p:cNvSpPr>
            <a:spLocks noGrp="1"/>
          </p:cNvSpPr>
          <p:nvPr>
            <p:ph type="body" sz="quarter" idx="11"/>
          </p:nvPr>
        </p:nvSpPr>
        <p:spPr/>
        <p:txBody>
          <a:bodyPr/>
          <a:lstStyle/>
          <a:p>
            <a:r>
              <a:rPr lang="en-US" dirty="0"/>
              <a:t>Sample layouts</a:t>
            </a:r>
          </a:p>
        </p:txBody>
      </p:sp>
      <p:cxnSp>
        <p:nvCxnSpPr>
          <p:cNvPr id="8" name="Straight Connector 7"/>
          <p:cNvCxnSpPr/>
          <p:nvPr/>
        </p:nvCxnSpPr>
        <p:spPr>
          <a:xfrm rot="5400000" flipV="1">
            <a:off x="10842353" y="1273913"/>
            <a:ext cx="0" cy="4982206"/>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8229600" y="2194560"/>
            <a:ext cx="0" cy="402336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grpSp>
        <p:nvGrpSpPr>
          <p:cNvPr id="10" name="Group 9"/>
          <p:cNvGrpSpPr/>
          <p:nvPr/>
        </p:nvGrpSpPr>
        <p:grpSpPr>
          <a:xfrm>
            <a:off x="7772400" y="3657600"/>
            <a:ext cx="2947070" cy="1117613"/>
            <a:chOff x="7772400" y="3591547"/>
            <a:chExt cx="2947070" cy="1117613"/>
          </a:xfrm>
        </p:grpSpPr>
        <p:grpSp>
          <p:nvGrpSpPr>
            <p:cNvPr id="11" name="Group 10"/>
            <p:cNvGrpSpPr/>
            <p:nvPr/>
          </p:nvGrpSpPr>
          <p:grpSpPr>
            <a:xfrm>
              <a:off x="8165592" y="4277347"/>
              <a:ext cx="2553878" cy="203213"/>
              <a:chOff x="8165592" y="2472064"/>
              <a:chExt cx="2553878" cy="203213"/>
            </a:xfrm>
          </p:grpSpPr>
          <p:sp>
            <p:nvSpPr>
              <p:cNvPr id="20" name="TextBox 19"/>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Two </a:t>
                </a:r>
                <a:r>
                  <a:rPr lang="en-US" sz="1000" dirty="0">
                    <a:solidFill>
                      <a:schemeClr val="bg2"/>
                    </a:solidFill>
                    <a:latin typeface="IBM Plex Sans" charset="0"/>
                    <a:ea typeface="IBM Plex Sans" charset="0"/>
                    <a:cs typeface="IBM Plex Sans" charset="0"/>
                  </a:rPr>
                  <a:t>(secondary text)</a:t>
                </a:r>
              </a:p>
            </p:txBody>
          </p:sp>
          <p:sp>
            <p:nvSpPr>
              <p:cNvPr id="21" name="Oval 20"/>
              <p:cNvSpPr>
                <a:spLocks noChangeAspect="1"/>
              </p:cNvSpPr>
              <p:nvPr/>
            </p:nvSpPr>
            <p:spPr>
              <a:xfrm>
                <a:off x="8165592" y="2514600"/>
                <a:ext cx="127749" cy="127749"/>
              </a:xfrm>
              <a:prstGeom prst="ellipse">
                <a:avLst/>
              </a:prstGeom>
              <a:solidFill>
                <a:schemeClr val="accent1"/>
              </a:solidFill>
              <a:effectLst/>
            </p:spPr>
            <p:txBody>
              <a:bodyPr wrap="square" lIns="0" tIns="0" rIns="0" bIns="0" rtlCol="0" anchor="ctr">
                <a:noAutofit/>
              </a:bodyPr>
              <a:lstStyle/>
              <a:p>
                <a:pPr algn="ctr"/>
                <a:endParaRPr lang="en-US" sz="1200" dirty="0" err="1">
                  <a:latin typeface="IBM Plex Sans" charset="0"/>
                  <a:ea typeface="IBM Plex Sans" charset="0"/>
                  <a:cs typeface="IBM Plex Sans" charset="0"/>
                </a:endParaRPr>
              </a:p>
            </p:txBody>
          </p:sp>
        </p:grpSp>
        <p:sp>
          <p:nvSpPr>
            <p:cNvPr id="12" name="Freeform 11"/>
            <p:cNvSpPr/>
            <p:nvPr/>
          </p:nvSpPr>
          <p:spPr>
            <a:xfrm>
              <a:off x="7772400" y="3591547"/>
              <a:ext cx="2697943" cy="255498"/>
            </a:xfrm>
            <a:custGeom>
              <a:avLst/>
              <a:gdLst>
                <a:gd name="connsiteX0" fmla="*/ 87256 w 1931132"/>
                <a:gd name="connsiteY0" fmla="*/ 0 h 182880"/>
                <a:gd name="connsiteX1" fmla="*/ 91440 w 1931132"/>
                <a:gd name="connsiteY1" fmla="*/ 0 h 182880"/>
                <a:gd name="connsiteX2" fmla="*/ 1830331 w 1931132"/>
                <a:gd name="connsiteY2" fmla="*/ 0 h 182880"/>
                <a:gd name="connsiteX3" fmla="*/ 1830331 w 1931132"/>
                <a:gd name="connsiteY3" fmla="*/ 1890 h 182880"/>
                <a:gd name="connsiteX4" fmla="*/ 1839692 w 1931132"/>
                <a:gd name="connsiteY4" fmla="*/ 0 h 182880"/>
                <a:gd name="connsiteX5" fmla="*/ 1931132 w 1931132"/>
                <a:gd name="connsiteY5" fmla="*/ 91440 h 182880"/>
                <a:gd name="connsiteX6" fmla="*/ 1839692 w 1931132"/>
                <a:gd name="connsiteY6" fmla="*/ 182880 h 182880"/>
                <a:gd name="connsiteX7" fmla="*/ 1830331 w 1931132"/>
                <a:gd name="connsiteY7" fmla="*/ 180990 h 182880"/>
                <a:gd name="connsiteX8" fmla="*/ 1830331 w 1931132"/>
                <a:gd name="connsiteY8" fmla="*/ 182880 h 182880"/>
                <a:gd name="connsiteX9" fmla="*/ 91440 w 1931132"/>
                <a:gd name="connsiteY9" fmla="*/ 182880 h 182880"/>
                <a:gd name="connsiteX10" fmla="*/ 87256 w 1931132"/>
                <a:gd name="connsiteY10" fmla="*/ 182880 h 182880"/>
                <a:gd name="connsiteX11" fmla="*/ 87256 w 1931132"/>
                <a:gd name="connsiteY11" fmla="*/ 182036 h 182880"/>
                <a:gd name="connsiteX12" fmla="*/ 55848 w 1931132"/>
                <a:gd name="connsiteY12" fmla="*/ 175694 h 182880"/>
                <a:gd name="connsiteX13" fmla="*/ 0 w 1931132"/>
                <a:gd name="connsiteY13" fmla="*/ 91440 h 182880"/>
                <a:gd name="connsiteX14" fmla="*/ 55848 w 1931132"/>
                <a:gd name="connsiteY14" fmla="*/ 7186 h 182880"/>
                <a:gd name="connsiteX15" fmla="*/ 87256 w 1931132"/>
                <a:gd name="connsiteY15" fmla="*/ 845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1132" h="182880">
                  <a:moveTo>
                    <a:pt x="87256" y="0"/>
                  </a:moveTo>
                  <a:lnTo>
                    <a:pt x="91440" y="0"/>
                  </a:lnTo>
                  <a:lnTo>
                    <a:pt x="1830331" y="0"/>
                  </a:lnTo>
                  <a:lnTo>
                    <a:pt x="1830331" y="1890"/>
                  </a:lnTo>
                  <a:lnTo>
                    <a:pt x="1839692" y="0"/>
                  </a:lnTo>
                  <a:cubicBezTo>
                    <a:pt x="1890193" y="0"/>
                    <a:pt x="1931132" y="40939"/>
                    <a:pt x="1931132" y="91440"/>
                  </a:cubicBezTo>
                  <a:cubicBezTo>
                    <a:pt x="1931132" y="141941"/>
                    <a:pt x="1890193" y="182880"/>
                    <a:pt x="1839692" y="182880"/>
                  </a:cubicBezTo>
                  <a:lnTo>
                    <a:pt x="1830331" y="180990"/>
                  </a:lnTo>
                  <a:lnTo>
                    <a:pt x="1830331" y="182880"/>
                  </a:lnTo>
                  <a:lnTo>
                    <a:pt x="91440" y="182880"/>
                  </a:lnTo>
                  <a:lnTo>
                    <a:pt x="87256" y="182880"/>
                  </a:lnTo>
                  <a:lnTo>
                    <a:pt x="87256" y="182036"/>
                  </a:lnTo>
                  <a:lnTo>
                    <a:pt x="55848" y="175694"/>
                  </a:lnTo>
                  <a:cubicBezTo>
                    <a:pt x="23028" y="161813"/>
                    <a:pt x="0" y="129316"/>
                    <a:pt x="0" y="91440"/>
                  </a:cubicBezTo>
                  <a:cubicBezTo>
                    <a:pt x="0" y="53565"/>
                    <a:pt x="23028" y="21067"/>
                    <a:pt x="55848" y="7186"/>
                  </a:cubicBezTo>
                  <a:lnTo>
                    <a:pt x="87256" y="845"/>
                  </a:lnTo>
                  <a:close/>
                </a:path>
              </a:pathLst>
            </a:custGeom>
            <a:solidFill>
              <a:schemeClr val="accent1"/>
            </a:solidFill>
            <a:effectLst/>
          </p:spPr>
          <p:txBody>
            <a:bodyPr wrap="square" lIns="0" tIns="0" rIns="0" bIns="0" rtlCol="0" anchor="ctr">
              <a:noAutofit/>
            </a:bodyPr>
            <a:lstStyle/>
            <a:p>
              <a:pPr algn="ctr"/>
              <a:endParaRPr lang="en-US" sz="1200" dirty="0" err="1">
                <a:latin typeface="IBM Plex Sans" charset="0"/>
                <a:ea typeface="IBM Plex Sans" charset="0"/>
                <a:cs typeface="IBM Plex Sans" charset="0"/>
              </a:endParaRPr>
            </a:p>
          </p:txBody>
        </p:sp>
        <p:sp>
          <p:nvSpPr>
            <p:cNvPr id="13" name="Title 5"/>
            <p:cNvSpPr txBox="1">
              <a:spLocks/>
            </p:cNvSpPr>
            <p:nvPr/>
          </p:nvSpPr>
          <p:spPr>
            <a:xfrm>
              <a:off x="8222943" y="3623428"/>
              <a:ext cx="2155497" cy="230707"/>
            </a:xfrm>
            <a:prstGeom prst="rect">
              <a:avLst/>
            </a:prstGeom>
            <a:effectLst/>
          </p:spPr>
          <p:txBody>
            <a:bodyPr vert="horz" lIns="0" tIns="0" rIns="0" bIns="0" rtlCol="0" anchor="t" anchorCtr="0">
              <a:noAutofit/>
            </a:bodyPr>
            <a:lstStyle>
              <a:lvl1pPr algn="l" defTabSz="730834" rtl="0" eaLnBrk="1" latinLnBrk="0" hangingPunct="1">
                <a:lnSpc>
                  <a:spcPct val="90000"/>
                </a:lnSpc>
                <a:spcBef>
                  <a:spcPct val="0"/>
                </a:spcBef>
                <a:buNone/>
                <a:defRPr sz="3600" kern="1200">
                  <a:solidFill>
                    <a:schemeClr val="bg2"/>
                  </a:solidFill>
                  <a:latin typeface="+mj-lt"/>
                  <a:ea typeface="Arial" charset="0"/>
                  <a:cs typeface="Arial" charset="0"/>
                </a:defRPr>
              </a:lvl1pPr>
            </a:lstStyle>
            <a:p>
              <a:r>
                <a:rPr lang="en-US" sz="1400" b="1" i="1" dirty="0">
                  <a:latin typeface="IBM Plex Sans" charset="0"/>
                  <a:ea typeface="IBM Plex Sans" charset="0"/>
                  <a:cs typeface="IBM Plex Sans" charset="0"/>
                </a:rPr>
                <a:t>Hierarchy Two</a:t>
              </a:r>
            </a:p>
          </p:txBody>
        </p:sp>
        <p:grpSp>
          <p:nvGrpSpPr>
            <p:cNvPr id="14" name="Group 13"/>
            <p:cNvGrpSpPr/>
            <p:nvPr/>
          </p:nvGrpSpPr>
          <p:grpSpPr>
            <a:xfrm>
              <a:off x="8165592" y="4048747"/>
              <a:ext cx="2553878" cy="203213"/>
              <a:chOff x="8165592" y="2472064"/>
              <a:chExt cx="2553878" cy="203213"/>
            </a:xfrm>
          </p:grpSpPr>
          <p:sp>
            <p:nvSpPr>
              <p:cNvPr id="18" name="TextBox 17"/>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One </a:t>
                </a:r>
                <a:r>
                  <a:rPr lang="en-US" sz="1000" dirty="0">
                    <a:solidFill>
                      <a:schemeClr val="bg2"/>
                    </a:solidFill>
                    <a:latin typeface="IBM Plex Sans" charset="0"/>
                    <a:ea typeface="IBM Plex Sans" charset="0"/>
                    <a:cs typeface="IBM Plex Sans" charset="0"/>
                  </a:rPr>
                  <a:t>(secondary text)</a:t>
                </a:r>
              </a:p>
            </p:txBody>
          </p:sp>
          <p:sp>
            <p:nvSpPr>
              <p:cNvPr id="19" name="Oval 18"/>
              <p:cNvSpPr>
                <a:spLocks noChangeAspect="1"/>
              </p:cNvSpPr>
              <p:nvPr/>
            </p:nvSpPr>
            <p:spPr>
              <a:xfrm>
                <a:off x="8165592" y="2514600"/>
                <a:ext cx="127749" cy="127749"/>
              </a:xfrm>
              <a:prstGeom prst="ellipse">
                <a:avLst/>
              </a:prstGeom>
              <a:solidFill>
                <a:schemeClr val="accent1"/>
              </a:solidFill>
              <a:effectLst/>
            </p:spPr>
            <p:txBody>
              <a:bodyPr wrap="square" lIns="0" tIns="0" rIns="0" bIns="0" rtlCol="0" anchor="ctr">
                <a:noAutofit/>
              </a:bodyPr>
              <a:lstStyle/>
              <a:p>
                <a:pPr algn="ctr"/>
                <a:endParaRPr lang="en-US" sz="1200" dirty="0" err="1">
                  <a:latin typeface="IBM Plex Sans" charset="0"/>
                  <a:ea typeface="IBM Plex Sans" charset="0"/>
                  <a:cs typeface="IBM Plex Sans" charset="0"/>
                </a:endParaRPr>
              </a:p>
            </p:txBody>
          </p:sp>
        </p:grpSp>
        <p:grpSp>
          <p:nvGrpSpPr>
            <p:cNvPr id="15" name="Group 14"/>
            <p:cNvGrpSpPr/>
            <p:nvPr/>
          </p:nvGrpSpPr>
          <p:grpSpPr>
            <a:xfrm>
              <a:off x="8165592" y="4505947"/>
              <a:ext cx="2553878" cy="203213"/>
              <a:chOff x="8165592" y="2472064"/>
              <a:chExt cx="2553878" cy="203213"/>
            </a:xfrm>
          </p:grpSpPr>
          <p:sp>
            <p:nvSpPr>
              <p:cNvPr id="16" name="TextBox 15"/>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Three </a:t>
                </a:r>
                <a:r>
                  <a:rPr lang="en-US" sz="1000" dirty="0">
                    <a:solidFill>
                      <a:schemeClr val="bg2"/>
                    </a:solidFill>
                    <a:latin typeface="IBM Plex Sans" charset="0"/>
                    <a:ea typeface="IBM Plex Sans" charset="0"/>
                    <a:cs typeface="IBM Plex Sans" charset="0"/>
                  </a:rPr>
                  <a:t>(secondary text)</a:t>
                </a:r>
              </a:p>
            </p:txBody>
          </p:sp>
          <p:sp>
            <p:nvSpPr>
              <p:cNvPr id="17" name="Oval 16"/>
              <p:cNvSpPr>
                <a:spLocks noChangeAspect="1"/>
              </p:cNvSpPr>
              <p:nvPr/>
            </p:nvSpPr>
            <p:spPr>
              <a:xfrm>
                <a:off x="8165592" y="2514600"/>
                <a:ext cx="127749" cy="127749"/>
              </a:xfrm>
              <a:prstGeom prst="ellipse">
                <a:avLst/>
              </a:prstGeom>
              <a:solidFill>
                <a:schemeClr val="accent1"/>
              </a:solidFill>
              <a:effectLst/>
            </p:spPr>
            <p:txBody>
              <a:bodyPr wrap="square" lIns="0" tIns="0" rIns="0" bIns="0" rtlCol="0" anchor="ctr">
                <a:noAutofit/>
              </a:bodyPr>
              <a:lstStyle/>
              <a:p>
                <a:pPr algn="ctr"/>
                <a:endParaRPr lang="en-US" sz="1200" dirty="0" err="1">
                  <a:latin typeface="IBM Plex Sans" charset="0"/>
                  <a:ea typeface="IBM Plex Sans" charset="0"/>
                  <a:cs typeface="IBM Plex Sans" charset="0"/>
                </a:endParaRPr>
              </a:p>
            </p:txBody>
          </p:sp>
        </p:grpSp>
      </p:grpSp>
      <p:grpSp>
        <p:nvGrpSpPr>
          <p:cNvPr id="22" name="Group 21"/>
          <p:cNvGrpSpPr/>
          <p:nvPr/>
        </p:nvGrpSpPr>
        <p:grpSpPr>
          <a:xfrm>
            <a:off x="8165592" y="2743200"/>
            <a:ext cx="2553878" cy="203213"/>
            <a:chOff x="8165592" y="2472064"/>
            <a:chExt cx="2553878" cy="203213"/>
          </a:xfrm>
        </p:grpSpPr>
        <p:sp>
          <p:nvSpPr>
            <p:cNvPr id="23" name="TextBox 22"/>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Two </a:t>
              </a:r>
              <a:r>
                <a:rPr lang="en-US" sz="1000" dirty="0">
                  <a:solidFill>
                    <a:schemeClr val="bg2"/>
                  </a:solidFill>
                  <a:latin typeface="IBM Plex Sans" charset="0"/>
                  <a:ea typeface="IBM Plex Sans" charset="0"/>
                  <a:cs typeface="IBM Plex Sans" charset="0"/>
                </a:rPr>
                <a:t>(secondary text)</a:t>
              </a:r>
            </a:p>
          </p:txBody>
        </p:sp>
        <p:sp>
          <p:nvSpPr>
            <p:cNvPr id="24" name="Oval 23"/>
            <p:cNvSpPr>
              <a:spLocks noChangeAspect="1"/>
            </p:cNvSpPr>
            <p:nvPr/>
          </p:nvSpPr>
          <p:spPr>
            <a:xfrm>
              <a:off x="8165592" y="2514600"/>
              <a:ext cx="127749" cy="127749"/>
            </a:xfrm>
            <a:prstGeom prst="ellipse">
              <a:avLst/>
            </a:prstGeom>
            <a:solidFill>
              <a:schemeClr val="accent4"/>
            </a:solidFill>
            <a:effectLst/>
          </p:spPr>
          <p:txBody>
            <a:bodyPr wrap="square" lIns="0" tIns="0" rIns="0" bIns="0" rtlCol="0" anchor="ctr">
              <a:noAutofit/>
            </a:bodyPr>
            <a:lstStyle/>
            <a:p>
              <a:pPr algn="ctr"/>
              <a:endParaRPr lang="en-US" sz="1200" dirty="0" err="1">
                <a:solidFill>
                  <a:schemeClr val="bg2"/>
                </a:solidFill>
                <a:latin typeface="Arial" charset="0"/>
                <a:ea typeface="Arial" charset="0"/>
                <a:cs typeface="Arial" charset="0"/>
              </a:endParaRPr>
            </a:p>
          </p:txBody>
        </p:sp>
      </p:grpSp>
      <p:sp>
        <p:nvSpPr>
          <p:cNvPr id="25" name="Freeform 24"/>
          <p:cNvSpPr/>
          <p:nvPr/>
        </p:nvSpPr>
        <p:spPr>
          <a:xfrm>
            <a:off x="7772400" y="2057400"/>
            <a:ext cx="2697943" cy="255498"/>
          </a:xfrm>
          <a:custGeom>
            <a:avLst/>
            <a:gdLst>
              <a:gd name="connsiteX0" fmla="*/ 87256 w 1931132"/>
              <a:gd name="connsiteY0" fmla="*/ 0 h 182880"/>
              <a:gd name="connsiteX1" fmla="*/ 91440 w 1931132"/>
              <a:gd name="connsiteY1" fmla="*/ 0 h 182880"/>
              <a:gd name="connsiteX2" fmla="*/ 1830331 w 1931132"/>
              <a:gd name="connsiteY2" fmla="*/ 0 h 182880"/>
              <a:gd name="connsiteX3" fmla="*/ 1830331 w 1931132"/>
              <a:gd name="connsiteY3" fmla="*/ 1890 h 182880"/>
              <a:gd name="connsiteX4" fmla="*/ 1839692 w 1931132"/>
              <a:gd name="connsiteY4" fmla="*/ 0 h 182880"/>
              <a:gd name="connsiteX5" fmla="*/ 1931132 w 1931132"/>
              <a:gd name="connsiteY5" fmla="*/ 91440 h 182880"/>
              <a:gd name="connsiteX6" fmla="*/ 1839692 w 1931132"/>
              <a:gd name="connsiteY6" fmla="*/ 182880 h 182880"/>
              <a:gd name="connsiteX7" fmla="*/ 1830331 w 1931132"/>
              <a:gd name="connsiteY7" fmla="*/ 180990 h 182880"/>
              <a:gd name="connsiteX8" fmla="*/ 1830331 w 1931132"/>
              <a:gd name="connsiteY8" fmla="*/ 182880 h 182880"/>
              <a:gd name="connsiteX9" fmla="*/ 91440 w 1931132"/>
              <a:gd name="connsiteY9" fmla="*/ 182880 h 182880"/>
              <a:gd name="connsiteX10" fmla="*/ 87256 w 1931132"/>
              <a:gd name="connsiteY10" fmla="*/ 182880 h 182880"/>
              <a:gd name="connsiteX11" fmla="*/ 87256 w 1931132"/>
              <a:gd name="connsiteY11" fmla="*/ 182036 h 182880"/>
              <a:gd name="connsiteX12" fmla="*/ 55848 w 1931132"/>
              <a:gd name="connsiteY12" fmla="*/ 175694 h 182880"/>
              <a:gd name="connsiteX13" fmla="*/ 0 w 1931132"/>
              <a:gd name="connsiteY13" fmla="*/ 91440 h 182880"/>
              <a:gd name="connsiteX14" fmla="*/ 55848 w 1931132"/>
              <a:gd name="connsiteY14" fmla="*/ 7186 h 182880"/>
              <a:gd name="connsiteX15" fmla="*/ 87256 w 1931132"/>
              <a:gd name="connsiteY15" fmla="*/ 845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1132" h="182880">
                <a:moveTo>
                  <a:pt x="87256" y="0"/>
                </a:moveTo>
                <a:lnTo>
                  <a:pt x="91440" y="0"/>
                </a:lnTo>
                <a:lnTo>
                  <a:pt x="1830331" y="0"/>
                </a:lnTo>
                <a:lnTo>
                  <a:pt x="1830331" y="1890"/>
                </a:lnTo>
                <a:lnTo>
                  <a:pt x="1839692" y="0"/>
                </a:lnTo>
                <a:cubicBezTo>
                  <a:pt x="1890193" y="0"/>
                  <a:pt x="1931132" y="40939"/>
                  <a:pt x="1931132" y="91440"/>
                </a:cubicBezTo>
                <a:cubicBezTo>
                  <a:pt x="1931132" y="141941"/>
                  <a:pt x="1890193" y="182880"/>
                  <a:pt x="1839692" y="182880"/>
                </a:cubicBezTo>
                <a:lnTo>
                  <a:pt x="1830331" y="180990"/>
                </a:lnTo>
                <a:lnTo>
                  <a:pt x="1830331" y="182880"/>
                </a:lnTo>
                <a:lnTo>
                  <a:pt x="91440" y="182880"/>
                </a:lnTo>
                <a:lnTo>
                  <a:pt x="87256" y="182880"/>
                </a:lnTo>
                <a:lnTo>
                  <a:pt x="87256" y="182036"/>
                </a:lnTo>
                <a:lnTo>
                  <a:pt x="55848" y="175694"/>
                </a:lnTo>
                <a:cubicBezTo>
                  <a:pt x="23028" y="161813"/>
                  <a:pt x="0" y="129316"/>
                  <a:pt x="0" y="91440"/>
                </a:cubicBezTo>
                <a:cubicBezTo>
                  <a:pt x="0" y="53565"/>
                  <a:pt x="23028" y="21067"/>
                  <a:pt x="55848" y="7186"/>
                </a:cubicBezTo>
                <a:lnTo>
                  <a:pt x="87256" y="845"/>
                </a:lnTo>
                <a:close/>
              </a:path>
            </a:pathLst>
          </a:custGeom>
          <a:solidFill>
            <a:schemeClr val="accent4"/>
          </a:solidFill>
          <a:effectLst/>
        </p:spPr>
        <p:txBody>
          <a:bodyPr wrap="square" lIns="0" tIns="0" rIns="0" bIns="0" rtlCol="0" anchor="ctr">
            <a:noAutofit/>
          </a:bodyPr>
          <a:lstStyle/>
          <a:p>
            <a:pPr algn="ctr"/>
            <a:endParaRPr lang="en-US" sz="1200" dirty="0" err="1">
              <a:latin typeface="Arial" charset="0"/>
              <a:ea typeface="Arial" charset="0"/>
              <a:cs typeface="Arial" charset="0"/>
            </a:endParaRPr>
          </a:p>
        </p:txBody>
      </p:sp>
      <p:cxnSp>
        <p:nvCxnSpPr>
          <p:cNvPr id="26" name="Straight Connector 25"/>
          <p:cNvCxnSpPr/>
          <p:nvPr/>
        </p:nvCxnSpPr>
        <p:spPr>
          <a:xfrm flipV="1">
            <a:off x="11430000" y="3794760"/>
            <a:ext cx="0" cy="640080"/>
          </a:xfrm>
          <a:prstGeom prst="line">
            <a:avLst/>
          </a:prstGeom>
          <a:ln w="3175">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7" name="Title 5"/>
          <p:cNvSpPr txBox="1">
            <a:spLocks/>
          </p:cNvSpPr>
          <p:nvPr/>
        </p:nvSpPr>
        <p:spPr>
          <a:xfrm>
            <a:off x="8222943" y="2089281"/>
            <a:ext cx="2155497" cy="230707"/>
          </a:xfrm>
          <a:prstGeom prst="rect">
            <a:avLst/>
          </a:prstGeom>
          <a:effectLst/>
        </p:spPr>
        <p:txBody>
          <a:bodyPr vert="horz" lIns="0" tIns="0" rIns="0" bIns="0" rtlCol="0" anchor="t" anchorCtr="0">
            <a:noAutofit/>
          </a:bodyPr>
          <a:lstStyle>
            <a:lvl1pPr algn="l" defTabSz="730834" rtl="0" eaLnBrk="1" latinLnBrk="0" hangingPunct="1">
              <a:lnSpc>
                <a:spcPct val="90000"/>
              </a:lnSpc>
              <a:spcBef>
                <a:spcPct val="0"/>
              </a:spcBef>
              <a:buNone/>
              <a:defRPr sz="3600" kern="1200">
                <a:solidFill>
                  <a:schemeClr val="bg2"/>
                </a:solidFill>
                <a:latin typeface="+mj-lt"/>
                <a:ea typeface="Arial" charset="0"/>
                <a:cs typeface="Arial" charset="0"/>
              </a:defRPr>
            </a:lvl1pPr>
          </a:lstStyle>
          <a:p>
            <a:r>
              <a:rPr lang="en-US" sz="1400" b="1" i="1" dirty="0">
                <a:latin typeface="IBM Plex Sans" charset="0"/>
                <a:ea typeface="IBM Plex Sans" charset="0"/>
                <a:cs typeface="IBM Plex Sans" charset="0"/>
              </a:rPr>
              <a:t>Hierarchy One</a:t>
            </a:r>
          </a:p>
        </p:txBody>
      </p:sp>
      <p:grpSp>
        <p:nvGrpSpPr>
          <p:cNvPr id="28" name="Group 27"/>
          <p:cNvGrpSpPr/>
          <p:nvPr/>
        </p:nvGrpSpPr>
        <p:grpSpPr>
          <a:xfrm>
            <a:off x="8165592" y="2514600"/>
            <a:ext cx="2553878" cy="203213"/>
            <a:chOff x="8165592" y="2472064"/>
            <a:chExt cx="2553878" cy="203213"/>
          </a:xfrm>
        </p:grpSpPr>
        <p:sp>
          <p:nvSpPr>
            <p:cNvPr id="29" name="TextBox 28"/>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One </a:t>
              </a:r>
              <a:r>
                <a:rPr lang="en-US" sz="1000" dirty="0">
                  <a:solidFill>
                    <a:schemeClr val="bg2"/>
                  </a:solidFill>
                  <a:latin typeface="IBM Plex Sans" charset="0"/>
                  <a:ea typeface="IBM Plex Sans" charset="0"/>
                  <a:cs typeface="IBM Plex Sans" charset="0"/>
                </a:rPr>
                <a:t>(secondary text)</a:t>
              </a:r>
            </a:p>
          </p:txBody>
        </p:sp>
        <p:sp>
          <p:nvSpPr>
            <p:cNvPr id="30" name="Oval 29"/>
            <p:cNvSpPr>
              <a:spLocks noChangeAspect="1"/>
            </p:cNvSpPr>
            <p:nvPr/>
          </p:nvSpPr>
          <p:spPr>
            <a:xfrm>
              <a:off x="8165592" y="2514600"/>
              <a:ext cx="127749" cy="127749"/>
            </a:xfrm>
            <a:prstGeom prst="ellipse">
              <a:avLst/>
            </a:prstGeom>
            <a:solidFill>
              <a:schemeClr val="accent4"/>
            </a:solidFill>
            <a:effectLst/>
          </p:spPr>
          <p:txBody>
            <a:bodyPr wrap="square" lIns="0" tIns="0" rIns="0" bIns="0" rtlCol="0" anchor="ctr">
              <a:noAutofit/>
            </a:bodyPr>
            <a:lstStyle/>
            <a:p>
              <a:pPr algn="ctr"/>
              <a:endParaRPr lang="en-US" sz="1200" dirty="0" err="1">
                <a:solidFill>
                  <a:schemeClr val="bg2"/>
                </a:solidFill>
                <a:latin typeface="IBM Plex Sans" charset="0"/>
                <a:ea typeface="IBM Plex Sans" charset="0"/>
                <a:cs typeface="IBM Plex Sans" charset="0"/>
              </a:endParaRPr>
            </a:p>
          </p:txBody>
        </p:sp>
      </p:grpSp>
      <p:grpSp>
        <p:nvGrpSpPr>
          <p:cNvPr id="31" name="Group 30"/>
          <p:cNvGrpSpPr/>
          <p:nvPr/>
        </p:nvGrpSpPr>
        <p:grpSpPr>
          <a:xfrm>
            <a:off x="8165592" y="2971800"/>
            <a:ext cx="2553878" cy="203213"/>
            <a:chOff x="8165592" y="2472064"/>
            <a:chExt cx="2553878" cy="203213"/>
          </a:xfrm>
        </p:grpSpPr>
        <p:sp>
          <p:nvSpPr>
            <p:cNvPr id="32" name="TextBox 31"/>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Three  </a:t>
              </a:r>
              <a:r>
                <a:rPr lang="en-US" sz="1000" dirty="0">
                  <a:solidFill>
                    <a:schemeClr val="bg2"/>
                  </a:solidFill>
                  <a:latin typeface="IBM Plex Sans" charset="0"/>
                  <a:ea typeface="IBM Plex Sans" charset="0"/>
                  <a:cs typeface="IBM Plex Sans" charset="0"/>
                </a:rPr>
                <a:t>(secondary text)</a:t>
              </a:r>
            </a:p>
          </p:txBody>
        </p:sp>
        <p:sp>
          <p:nvSpPr>
            <p:cNvPr id="33" name="Oval 32"/>
            <p:cNvSpPr>
              <a:spLocks noChangeAspect="1"/>
            </p:cNvSpPr>
            <p:nvPr/>
          </p:nvSpPr>
          <p:spPr>
            <a:xfrm>
              <a:off x="8165592" y="2514600"/>
              <a:ext cx="127749" cy="127749"/>
            </a:xfrm>
            <a:prstGeom prst="ellipse">
              <a:avLst/>
            </a:prstGeom>
            <a:solidFill>
              <a:schemeClr val="accent4"/>
            </a:solidFill>
            <a:effectLst/>
          </p:spPr>
          <p:txBody>
            <a:bodyPr wrap="square" lIns="0" tIns="0" rIns="0" bIns="0" rtlCol="0" anchor="ctr">
              <a:noAutofit/>
            </a:bodyPr>
            <a:lstStyle/>
            <a:p>
              <a:pPr algn="ctr"/>
              <a:endParaRPr lang="en-US" sz="1200" dirty="0" err="1">
                <a:latin typeface="IBM Plex Sans" charset="0"/>
                <a:ea typeface="IBM Plex Sans" charset="0"/>
                <a:cs typeface="IBM Plex Sans" charset="0"/>
              </a:endParaRPr>
            </a:p>
          </p:txBody>
        </p:sp>
      </p:grpSp>
      <p:grpSp>
        <p:nvGrpSpPr>
          <p:cNvPr id="34" name="Group 33"/>
          <p:cNvGrpSpPr/>
          <p:nvPr/>
        </p:nvGrpSpPr>
        <p:grpSpPr>
          <a:xfrm>
            <a:off x="10972800" y="3637267"/>
            <a:ext cx="2947070" cy="889013"/>
            <a:chOff x="7924800" y="2209800"/>
            <a:chExt cx="2947070" cy="889013"/>
          </a:xfrm>
        </p:grpSpPr>
        <p:grpSp>
          <p:nvGrpSpPr>
            <p:cNvPr id="35" name="Group 34"/>
            <p:cNvGrpSpPr/>
            <p:nvPr/>
          </p:nvGrpSpPr>
          <p:grpSpPr>
            <a:xfrm>
              <a:off x="8317992" y="2895600"/>
              <a:ext cx="2553878" cy="203213"/>
              <a:chOff x="8165592" y="2472064"/>
              <a:chExt cx="2553878" cy="203213"/>
            </a:xfrm>
          </p:grpSpPr>
          <p:sp>
            <p:nvSpPr>
              <p:cNvPr id="41" name="TextBox 40"/>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Two </a:t>
                </a:r>
                <a:r>
                  <a:rPr lang="en-US" sz="1000" dirty="0">
                    <a:solidFill>
                      <a:schemeClr val="bg2"/>
                    </a:solidFill>
                    <a:latin typeface="IBM Plex Sans" charset="0"/>
                    <a:ea typeface="IBM Plex Sans" charset="0"/>
                    <a:cs typeface="IBM Plex Sans" charset="0"/>
                  </a:rPr>
                  <a:t>(secondary text)</a:t>
                </a:r>
              </a:p>
            </p:txBody>
          </p:sp>
          <p:sp>
            <p:nvSpPr>
              <p:cNvPr id="42" name="Oval 41"/>
              <p:cNvSpPr>
                <a:spLocks noChangeAspect="1"/>
              </p:cNvSpPr>
              <p:nvPr/>
            </p:nvSpPr>
            <p:spPr>
              <a:xfrm>
                <a:off x="8165592" y="2514600"/>
                <a:ext cx="127749" cy="127749"/>
              </a:xfrm>
              <a:prstGeom prst="ellipse">
                <a:avLst/>
              </a:prstGeom>
              <a:solidFill>
                <a:schemeClr val="accent1"/>
              </a:solidFill>
              <a:effectLst/>
            </p:spPr>
            <p:txBody>
              <a:bodyPr wrap="square" lIns="0" tIns="0" rIns="0" bIns="0" rtlCol="0" anchor="ctr">
                <a:noAutofit/>
              </a:bodyPr>
              <a:lstStyle/>
              <a:p>
                <a:pPr algn="ctr"/>
                <a:endParaRPr lang="en-US" sz="1200" dirty="0" err="1">
                  <a:solidFill>
                    <a:schemeClr val="bg2"/>
                  </a:solidFill>
                  <a:latin typeface="IBM Plex Sans" charset="0"/>
                  <a:ea typeface="IBM Plex Sans" charset="0"/>
                  <a:cs typeface="IBM Plex Sans" charset="0"/>
                </a:endParaRPr>
              </a:p>
            </p:txBody>
          </p:sp>
        </p:grpSp>
        <p:sp>
          <p:nvSpPr>
            <p:cNvPr id="36" name="Freeform 35"/>
            <p:cNvSpPr/>
            <p:nvPr/>
          </p:nvSpPr>
          <p:spPr>
            <a:xfrm>
              <a:off x="7924800" y="2209800"/>
              <a:ext cx="2697943" cy="255498"/>
            </a:xfrm>
            <a:custGeom>
              <a:avLst/>
              <a:gdLst>
                <a:gd name="connsiteX0" fmla="*/ 87256 w 1931132"/>
                <a:gd name="connsiteY0" fmla="*/ 0 h 182880"/>
                <a:gd name="connsiteX1" fmla="*/ 91440 w 1931132"/>
                <a:gd name="connsiteY1" fmla="*/ 0 h 182880"/>
                <a:gd name="connsiteX2" fmla="*/ 1830331 w 1931132"/>
                <a:gd name="connsiteY2" fmla="*/ 0 h 182880"/>
                <a:gd name="connsiteX3" fmla="*/ 1830331 w 1931132"/>
                <a:gd name="connsiteY3" fmla="*/ 1890 h 182880"/>
                <a:gd name="connsiteX4" fmla="*/ 1839692 w 1931132"/>
                <a:gd name="connsiteY4" fmla="*/ 0 h 182880"/>
                <a:gd name="connsiteX5" fmla="*/ 1931132 w 1931132"/>
                <a:gd name="connsiteY5" fmla="*/ 91440 h 182880"/>
                <a:gd name="connsiteX6" fmla="*/ 1839692 w 1931132"/>
                <a:gd name="connsiteY6" fmla="*/ 182880 h 182880"/>
                <a:gd name="connsiteX7" fmla="*/ 1830331 w 1931132"/>
                <a:gd name="connsiteY7" fmla="*/ 180990 h 182880"/>
                <a:gd name="connsiteX8" fmla="*/ 1830331 w 1931132"/>
                <a:gd name="connsiteY8" fmla="*/ 182880 h 182880"/>
                <a:gd name="connsiteX9" fmla="*/ 91440 w 1931132"/>
                <a:gd name="connsiteY9" fmla="*/ 182880 h 182880"/>
                <a:gd name="connsiteX10" fmla="*/ 87256 w 1931132"/>
                <a:gd name="connsiteY10" fmla="*/ 182880 h 182880"/>
                <a:gd name="connsiteX11" fmla="*/ 87256 w 1931132"/>
                <a:gd name="connsiteY11" fmla="*/ 182036 h 182880"/>
                <a:gd name="connsiteX12" fmla="*/ 55848 w 1931132"/>
                <a:gd name="connsiteY12" fmla="*/ 175694 h 182880"/>
                <a:gd name="connsiteX13" fmla="*/ 0 w 1931132"/>
                <a:gd name="connsiteY13" fmla="*/ 91440 h 182880"/>
                <a:gd name="connsiteX14" fmla="*/ 55848 w 1931132"/>
                <a:gd name="connsiteY14" fmla="*/ 7186 h 182880"/>
                <a:gd name="connsiteX15" fmla="*/ 87256 w 1931132"/>
                <a:gd name="connsiteY15" fmla="*/ 845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1132" h="182880">
                  <a:moveTo>
                    <a:pt x="87256" y="0"/>
                  </a:moveTo>
                  <a:lnTo>
                    <a:pt x="91440" y="0"/>
                  </a:lnTo>
                  <a:lnTo>
                    <a:pt x="1830331" y="0"/>
                  </a:lnTo>
                  <a:lnTo>
                    <a:pt x="1830331" y="1890"/>
                  </a:lnTo>
                  <a:lnTo>
                    <a:pt x="1839692" y="0"/>
                  </a:lnTo>
                  <a:cubicBezTo>
                    <a:pt x="1890193" y="0"/>
                    <a:pt x="1931132" y="40939"/>
                    <a:pt x="1931132" y="91440"/>
                  </a:cubicBezTo>
                  <a:cubicBezTo>
                    <a:pt x="1931132" y="141941"/>
                    <a:pt x="1890193" y="182880"/>
                    <a:pt x="1839692" y="182880"/>
                  </a:cubicBezTo>
                  <a:lnTo>
                    <a:pt x="1830331" y="180990"/>
                  </a:lnTo>
                  <a:lnTo>
                    <a:pt x="1830331" y="182880"/>
                  </a:lnTo>
                  <a:lnTo>
                    <a:pt x="91440" y="182880"/>
                  </a:lnTo>
                  <a:lnTo>
                    <a:pt x="87256" y="182880"/>
                  </a:lnTo>
                  <a:lnTo>
                    <a:pt x="87256" y="182036"/>
                  </a:lnTo>
                  <a:lnTo>
                    <a:pt x="55848" y="175694"/>
                  </a:lnTo>
                  <a:cubicBezTo>
                    <a:pt x="23028" y="161813"/>
                    <a:pt x="0" y="129316"/>
                    <a:pt x="0" y="91440"/>
                  </a:cubicBezTo>
                  <a:cubicBezTo>
                    <a:pt x="0" y="53565"/>
                    <a:pt x="23028" y="21067"/>
                    <a:pt x="55848" y="7186"/>
                  </a:cubicBezTo>
                  <a:lnTo>
                    <a:pt x="87256" y="845"/>
                  </a:lnTo>
                  <a:close/>
                </a:path>
              </a:pathLst>
            </a:custGeom>
            <a:solidFill>
              <a:schemeClr val="accent1"/>
            </a:solidFill>
            <a:effectLst/>
          </p:spPr>
          <p:txBody>
            <a:bodyPr wrap="square" lIns="0" tIns="0" rIns="0" bIns="0" rtlCol="0" anchor="ctr">
              <a:noAutofit/>
            </a:bodyPr>
            <a:lstStyle/>
            <a:p>
              <a:pPr algn="ctr"/>
              <a:endParaRPr lang="en-US" sz="1200" dirty="0" err="1">
                <a:solidFill>
                  <a:schemeClr val="bg2"/>
                </a:solidFill>
                <a:latin typeface="IBM Plex Sans" charset="0"/>
                <a:ea typeface="IBM Plex Sans" charset="0"/>
                <a:cs typeface="IBM Plex Sans" charset="0"/>
              </a:endParaRPr>
            </a:p>
          </p:txBody>
        </p:sp>
        <p:sp>
          <p:nvSpPr>
            <p:cNvPr id="37" name="Title 5"/>
            <p:cNvSpPr txBox="1">
              <a:spLocks/>
            </p:cNvSpPr>
            <p:nvPr/>
          </p:nvSpPr>
          <p:spPr>
            <a:xfrm>
              <a:off x="8375343" y="2241681"/>
              <a:ext cx="2155497" cy="230707"/>
            </a:xfrm>
            <a:prstGeom prst="rect">
              <a:avLst/>
            </a:prstGeom>
            <a:effectLst/>
          </p:spPr>
          <p:txBody>
            <a:bodyPr vert="horz" lIns="0" tIns="0" rIns="0" bIns="0" rtlCol="0" anchor="t" anchorCtr="0">
              <a:noAutofit/>
            </a:bodyPr>
            <a:lstStyle>
              <a:lvl1pPr algn="l" defTabSz="730834" rtl="0" eaLnBrk="1" latinLnBrk="0" hangingPunct="1">
                <a:lnSpc>
                  <a:spcPct val="90000"/>
                </a:lnSpc>
                <a:spcBef>
                  <a:spcPct val="0"/>
                </a:spcBef>
                <a:buNone/>
                <a:defRPr sz="3600" kern="1200">
                  <a:solidFill>
                    <a:schemeClr val="bg2"/>
                  </a:solidFill>
                  <a:latin typeface="+mj-lt"/>
                  <a:ea typeface="Arial" charset="0"/>
                  <a:cs typeface="Arial" charset="0"/>
                </a:defRPr>
              </a:lvl1pPr>
            </a:lstStyle>
            <a:p>
              <a:r>
                <a:rPr lang="en-US" sz="1400" b="1" i="1" dirty="0">
                  <a:latin typeface="IBM Plex Sans" charset="0"/>
                  <a:ea typeface="IBM Plex Sans" charset="0"/>
                  <a:cs typeface="IBM Plex Sans" charset="0"/>
                </a:rPr>
                <a:t>Hierarchy Two</a:t>
              </a:r>
            </a:p>
          </p:txBody>
        </p:sp>
        <p:grpSp>
          <p:nvGrpSpPr>
            <p:cNvPr id="38" name="Group 37"/>
            <p:cNvGrpSpPr/>
            <p:nvPr/>
          </p:nvGrpSpPr>
          <p:grpSpPr>
            <a:xfrm>
              <a:off x="8317992" y="2667000"/>
              <a:ext cx="2553878" cy="203213"/>
              <a:chOff x="8165592" y="2472064"/>
              <a:chExt cx="2553878" cy="203213"/>
            </a:xfrm>
          </p:grpSpPr>
          <p:sp>
            <p:nvSpPr>
              <p:cNvPr id="39" name="TextBox 38"/>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One </a:t>
                </a:r>
                <a:r>
                  <a:rPr lang="en-US" sz="1000" dirty="0">
                    <a:solidFill>
                      <a:schemeClr val="bg2"/>
                    </a:solidFill>
                    <a:latin typeface="IBM Plex Sans" charset="0"/>
                    <a:ea typeface="IBM Plex Sans" charset="0"/>
                    <a:cs typeface="IBM Plex Sans" charset="0"/>
                  </a:rPr>
                  <a:t>(secondary text)</a:t>
                </a:r>
              </a:p>
            </p:txBody>
          </p:sp>
          <p:sp>
            <p:nvSpPr>
              <p:cNvPr id="40" name="Oval 39"/>
              <p:cNvSpPr>
                <a:spLocks noChangeAspect="1"/>
              </p:cNvSpPr>
              <p:nvPr/>
            </p:nvSpPr>
            <p:spPr>
              <a:xfrm>
                <a:off x="8165592" y="2514600"/>
                <a:ext cx="127749" cy="127749"/>
              </a:xfrm>
              <a:prstGeom prst="ellipse">
                <a:avLst/>
              </a:prstGeom>
              <a:solidFill>
                <a:schemeClr val="accent1"/>
              </a:solidFill>
              <a:effectLst/>
            </p:spPr>
            <p:txBody>
              <a:bodyPr wrap="square" lIns="0" tIns="0" rIns="0" bIns="0" rtlCol="0" anchor="ctr">
                <a:noAutofit/>
              </a:bodyPr>
              <a:lstStyle/>
              <a:p>
                <a:pPr algn="ctr"/>
                <a:endParaRPr lang="en-US" sz="1200" dirty="0" err="1">
                  <a:solidFill>
                    <a:schemeClr val="bg2"/>
                  </a:solidFill>
                  <a:latin typeface="IBM Plex Sans" charset="0"/>
                  <a:ea typeface="IBM Plex Sans" charset="0"/>
                  <a:cs typeface="IBM Plex Sans" charset="0"/>
                </a:endParaRPr>
              </a:p>
            </p:txBody>
          </p:sp>
        </p:grpSp>
      </p:grpSp>
      <p:grpSp>
        <p:nvGrpSpPr>
          <p:cNvPr id="43" name="Group 42"/>
          <p:cNvGrpSpPr/>
          <p:nvPr/>
        </p:nvGrpSpPr>
        <p:grpSpPr>
          <a:xfrm>
            <a:off x="7772400" y="5221464"/>
            <a:ext cx="2947070" cy="1117613"/>
            <a:chOff x="7772400" y="3591547"/>
            <a:chExt cx="2947070" cy="1117613"/>
          </a:xfrm>
        </p:grpSpPr>
        <p:grpSp>
          <p:nvGrpSpPr>
            <p:cNvPr id="44" name="Group 43"/>
            <p:cNvGrpSpPr/>
            <p:nvPr/>
          </p:nvGrpSpPr>
          <p:grpSpPr>
            <a:xfrm>
              <a:off x="8165592" y="4277347"/>
              <a:ext cx="2553878" cy="203213"/>
              <a:chOff x="8165592" y="2472064"/>
              <a:chExt cx="2553878" cy="203213"/>
            </a:xfrm>
          </p:grpSpPr>
          <p:sp>
            <p:nvSpPr>
              <p:cNvPr id="53" name="TextBox 52"/>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Two </a:t>
                </a:r>
                <a:r>
                  <a:rPr lang="en-US" sz="1000" dirty="0">
                    <a:solidFill>
                      <a:schemeClr val="bg2"/>
                    </a:solidFill>
                    <a:latin typeface="IBM Plex Sans" charset="0"/>
                    <a:ea typeface="IBM Plex Sans" charset="0"/>
                    <a:cs typeface="IBM Plex Sans" charset="0"/>
                  </a:rPr>
                  <a:t>(secondary text)</a:t>
                </a:r>
              </a:p>
            </p:txBody>
          </p:sp>
          <p:sp>
            <p:nvSpPr>
              <p:cNvPr id="54" name="Oval 53"/>
              <p:cNvSpPr>
                <a:spLocks noChangeAspect="1"/>
              </p:cNvSpPr>
              <p:nvPr/>
            </p:nvSpPr>
            <p:spPr>
              <a:xfrm>
                <a:off x="8165592" y="2514600"/>
                <a:ext cx="127749" cy="127749"/>
              </a:xfrm>
              <a:prstGeom prst="ellipse">
                <a:avLst/>
              </a:prstGeom>
              <a:solidFill>
                <a:schemeClr val="accent2"/>
              </a:solidFill>
              <a:effectLst/>
            </p:spPr>
            <p:txBody>
              <a:bodyPr wrap="square" lIns="0" tIns="0" rIns="0" bIns="0" rtlCol="0" anchor="ctr">
                <a:noAutofit/>
              </a:bodyPr>
              <a:lstStyle/>
              <a:p>
                <a:pPr algn="ctr"/>
                <a:endParaRPr lang="en-US" sz="1200" dirty="0" err="1">
                  <a:solidFill>
                    <a:schemeClr val="bg2"/>
                  </a:solidFill>
                  <a:latin typeface="IBM Plex Sans" charset="0"/>
                  <a:ea typeface="IBM Plex Sans" charset="0"/>
                  <a:cs typeface="IBM Plex Sans" charset="0"/>
                </a:endParaRPr>
              </a:p>
            </p:txBody>
          </p:sp>
        </p:grpSp>
        <p:sp>
          <p:nvSpPr>
            <p:cNvPr id="45" name="Freeform 44"/>
            <p:cNvSpPr/>
            <p:nvPr/>
          </p:nvSpPr>
          <p:spPr>
            <a:xfrm>
              <a:off x="7772400" y="3591547"/>
              <a:ext cx="2697943" cy="255498"/>
            </a:xfrm>
            <a:custGeom>
              <a:avLst/>
              <a:gdLst>
                <a:gd name="connsiteX0" fmla="*/ 87256 w 1931132"/>
                <a:gd name="connsiteY0" fmla="*/ 0 h 182880"/>
                <a:gd name="connsiteX1" fmla="*/ 91440 w 1931132"/>
                <a:gd name="connsiteY1" fmla="*/ 0 h 182880"/>
                <a:gd name="connsiteX2" fmla="*/ 1830331 w 1931132"/>
                <a:gd name="connsiteY2" fmla="*/ 0 h 182880"/>
                <a:gd name="connsiteX3" fmla="*/ 1830331 w 1931132"/>
                <a:gd name="connsiteY3" fmla="*/ 1890 h 182880"/>
                <a:gd name="connsiteX4" fmla="*/ 1839692 w 1931132"/>
                <a:gd name="connsiteY4" fmla="*/ 0 h 182880"/>
                <a:gd name="connsiteX5" fmla="*/ 1931132 w 1931132"/>
                <a:gd name="connsiteY5" fmla="*/ 91440 h 182880"/>
                <a:gd name="connsiteX6" fmla="*/ 1839692 w 1931132"/>
                <a:gd name="connsiteY6" fmla="*/ 182880 h 182880"/>
                <a:gd name="connsiteX7" fmla="*/ 1830331 w 1931132"/>
                <a:gd name="connsiteY7" fmla="*/ 180990 h 182880"/>
                <a:gd name="connsiteX8" fmla="*/ 1830331 w 1931132"/>
                <a:gd name="connsiteY8" fmla="*/ 182880 h 182880"/>
                <a:gd name="connsiteX9" fmla="*/ 91440 w 1931132"/>
                <a:gd name="connsiteY9" fmla="*/ 182880 h 182880"/>
                <a:gd name="connsiteX10" fmla="*/ 87256 w 1931132"/>
                <a:gd name="connsiteY10" fmla="*/ 182880 h 182880"/>
                <a:gd name="connsiteX11" fmla="*/ 87256 w 1931132"/>
                <a:gd name="connsiteY11" fmla="*/ 182036 h 182880"/>
                <a:gd name="connsiteX12" fmla="*/ 55848 w 1931132"/>
                <a:gd name="connsiteY12" fmla="*/ 175694 h 182880"/>
                <a:gd name="connsiteX13" fmla="*/ 0 w 1931132"/>
                <a:gd name="connsiteY13" fmla="*/ 91440 h 182880"/>
                <a:gd name="connsiteX14" fmla="*/ 55848 w 1931132"/>
                <a:gd name="connsiteY14" fmla="*/ 7186 h 182880"/>
                <a:gd name="connsiteX15" fmla="*/ 87256 w 1931132"/>
                <a:gd name="connsiteY15" fmla="*/ 845 h 182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31132" h="182880">
                  <a:moveTo>
                    <a:pt x="87256" y="0"/>
                  </a:moveTo>
                  <a:lnTo>
                    <a:pt x="91440" y="0"/>
                  </a:lnTo>
                  <a:lnTo>
                    <a:pt x="1830331" y="0"/>
                  </a:lnTo>
                  <a:lnTo>
                    <a:pt x="1830331" y="1890"/>
                  </a:lnTo>
                  <a:lnTo>
                    <a:pt x="1839692" y="0"/>
                  </a:lnTo>
                  <a:cubicBezTo>
                    <a:pt x="1890193" y="0"/>
                    <a:pt x="1931132" y="40939"/>
                    <a:pt x="1931132" y="91440"/>
                  </a:cubicBezTo>
                  <a:cubicBezTo>
                    <a:pt x="1931132" y="141941"/>
                    <a:pt x="1890193" y="182880"/>
                    <a:pt x="1839692" y="182880"/>
                  </a:cubicBezTo>
                  <a:lnTo>
                    <a:pt x="1830331" y="180990"/>
                  </a:lnTo>
                  <a:lnTo>
                    <a:pt x="1830331" y="182880"/>
                  </a:lnTo>
                  <a:lnTo>
                    <a:pt x="91440" y="182880"/>
                  </a:lnTo>
                  <a:lnTo>
                    <a:pt x="87256" y="182880"/>
                  </a:lnTo>
                  <a:lnTo>
                    <a:pt x="87256" y="182036"/>
                  </a:lnTo>
                  <a:lnTo>
                    <a:pt x="55848" y="175694"/>
                  </a:lnTo>
                  <a:cubicBezTo>
                    <a:pt x="23028" y="161813"/>
                    <a:pt x="0" y="129316"/>
                    <a:pt x="0" y="91440"/>
                  </a:cubicBezTo>
                  <a:cubicBezTo>
                    <a:pt x="0" y="53565"/>
                    <a:pt x="23028" y="21067"/>
                    <a:pt x="55848" y="7186"/>
                  </a:cubicBezTo>
                  <a:lnTo>
                    <a:pt x="87256" y="845"/>
                  </a:lnTo>
                  <a:close/>
                </a:path>
              </a:pathLst>
            </a:custGeom>
            <a:solidFill>
              <a:schemeClr val="accent2"/>
            </a:solidFill>
            <a:effectLst/>
          </p:spPr>
          <p:txBody>
            <a:bodyPr wrap="square" lIns="0" tIns="0" rIns="0" bIns="0" rtlCol="0" anchor="ctr">
              <a:noAutofit/>
            </a:bodyPr>
            <a:lstStyle/>
            <a:p>
              <a:pPr algn="ctr"/>
              <a:endParaRPr lang="en-US" sz="1200" dirty="0" err="1">
                <a:solidFill>
                  <a:schemeClr val="bg2"/>
                </a:solidFill>
                <a:latin typeface="IBM Plex Sans" charset="0"/>
                <a:ea typeface="IBM Plex Sans" charset="0"/>
                <a:cs typeface="IBM Plex Sans" charset="0"/>
              </a:endParaRPr>
            </a:p>
          </p:txBody>
        </p:sp>
        <p:sp>
          <p:nvSpPr>
            <p:cNvPr id="46" name="Title 5"/>
            <p:cNvSpPr txBox="1">
              <a:spLocks/>
            </p:cNvSpPr>
            <p:nvPr/>
          </p:nvSpPr>
          <p:spPr>
            <a:xfrm>
              <a:off x="8222943" y="3623428"/>
              <a:ext cx="2155497" cy="230707"/>
            </a:xfrm>
            <a:prstGeom prst="rect">
              <a:avLst/>
            </a:prstGeom>
            <a:effectLst/>
          </p:spPr>
          <p:txBody>
            <a:bodyPr vert="horz" lIns="0" tIns="0" rIns="0" bIns="0" rtlCol="0" anchor="t" anchorCtr="0">
              <a:noAutofit/>
            </a:bodyPr>
            <a:lstStyle>
              <a:lvl1pPr algn="l" defTabSz="730834" rtl="0" eaLnBrk="1" latinLnBrk="0" hangingPunct="1">
                <a:lnSpc>
                  <a:spcPct val="90000"/>
                </a:lnSpc>
                <a:spcBef>
                  <a:spcPct val="0"/>
                </a:spcBef>
                <a:buNone/>
                <a:defRPr sz="3600" kern="1200">
                  <a:solidFill>
                    <a:schemeClr val="bg2"/>
                  </a:solidFill>
                  <a:latin typeface="+mj-lt"/>
                  <a:ea typeface="Arial" charset="0"/>
                  <a:cs typeface="Arial" charset="0"/>
                </a:defRPr>
              </a:lvl1pPr>
            </a:lstStyle>
            <a:p>
              <a:r>
                <a:rPr lang="en-US" sz="1400" b="1" i="1" dirty="0">
                  <a:latin typeface="IBM Plex Sans" charset="0"/>
                  <a:ea typeface="IBM Plex Sans" charset="0"/>
                  <a:cs typeface="IBM Plex Sans" charset="0"/>
                </a:rPr>
                <a:t>Hierarchy Three</a:t>
              </a:r>
            </a:p>
          </p:txBody>
        </p:sp>
        <p:grpSp>
          <p:nvGrpSpPr>
            <p:cNvPr id="47" name="Group 46"/>
            <p:cNvGrpSpPr/>
            <p:nvPr/>
          </p:nvGrpSpPr>
          <p:grpSpPr>
            <a:xfrm>
              <a:off x="8165592" y="4048747"/>
              <a:ext cx="2553878" cy="203213"/>
              <a:chOff x="8165592" y="2472064"/>
              <a:chExt cx="2553878" cy="203213"/>
            </a:xfrm>
          </p:grpSpPr>
          <p:sp>
            <p:nvSpPr>
              <p:cNvPr id="51" name="TextBox 50"/>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One </a:t>
                </a:r>
                <a:r>
                  <a:rPr lang="en-US" sz="1000" dirty="0">
                    <a:solidFill>
                      <a:schemeClr val="bg2"/>
                    </a:solidFill>
                    <a:latin typeface="IBM Plex Sans" charset="0"/>
                    <a:ea typeface="IBM Plex Sans" charset="0"/>
                    <a:cs typeface="IBM Plex Sans" charset="0"/>
                  </a:rPr>
                  <a:t>(secondary text)</a:t>
                </a:r>
              </a:p>
            </p:txBody>
          </p:sp>
          <p:sp>
            <p:nvSpPr>
              <p:cNvPr id="52" name="Oval 51"/>
              <p:cNvSpPr>
                <a:spLocks noChangeAspect="1"/>
              </p:cNvSpPr>
              <p:nvPr/>
            </p:nvSpPr>
            <p:spPr>
              <a:xfrm>
                <a:off x="8165592" y="2514600"/>
                <a:ext cx="127749" cy="127749"/>
              </a:xfrm>
              <a:prstGeom prst="ellipse">
                <a:avLst/>
              </a:prstGeom>
              <a:solidFill>
                <a:schemeClr val="accent2"/>
              </a:solidFill>
              <a:effectLst/>
            </p:spPr>
            <p:txBody>
              <a:bodyPr wrap="square" lIns="0" tIns="0" rIns="0" bIns="0" rtlCol="0" anchor="ctr">
                <a:noAutofit/>
              </a:bodyPr>
              <a:lstStyle/>
              <a:p>
                <a:pPr algn="ctr"/>
                <a:endParaRPr lang="en-US" sz="1200" dirty="0" err="1">
                  <a:solidFill>
                    <a:schemeClr val="bg2"/>
                  </a:solidFill>
                  <a:latin typeface="IBM Plex Sans" charset="0"/>
                  <a:ea typeface="IBM Plex Sans" charset="0"/>
                  <a:cs typeface="IBM Plex Sans" charset="0"/>
                </a:endParaRPr>
              </a:p>
            </p:txBody>
          </p:sp>
        </p:grpSp>
        <p:grpSp>
          <p:nvGrpSpPr>
            <p:cNvPr id="48" name="Group 47"/>
            <p:cNvGrpSpPr/>
            <p:nvPr/>
          </p:nvGrpSpPr>
          <p:grpSpPr>
            <a:xfrm>
              <a:off x="8165592" y="4505947"/>
              <a:ext cx="2553878" cy="203213"/>
              <a:chOff x="8165592" y="2472064"/>
              <a:chExt cx="2553878" cy="203213"/>
            </a:xfrm>
          </p:grpSpPr>
          <p:sp>
            <p:nvSpPr>
              <p:cNvPr id="49" name="TextBox 48"/>
              <p:cNvSpPr txBox="1"/>
              <p:nvPr/>
            </p:nvSpPr>
            <p:spPr>
              <a:xfrm>
                <a:off x="8412480" y="2472064"/>
                <a:ext cx="2306990" cy="203213"/>
              </a:xfrm>
              <a:prstGeom prst="rect">
                <a:avLst/>
              </a:prstGeom>
              <a:noFill/>
              <a:effectLst/>
            </p:spPr>
            <p:txBody>
              <a:bodyPr wrap="square" lIns="0" tIns="0" rIns="0" bIns="0" rtlCol="0" anchor="ctr">
                <a:noAutofit/>
              </a:bodyPr>
              <a:lstStyle/>
              <a:p>
                <a:pPr>
                  <a:spcBef>
                    <a:spcPts val="400"/>
                  </a:spcBef>
                  <a:buClr>
                    <a:srgbClr val="61A9D2"/>
                  </a:buClr>
                </a:pPr>
                <a:r>
                  <a:rPr lang="en-US" sz="1200" b="1" dirty="0">
                    <a:solidFill>
                      <a:schemeClr val="bg2"/>
                    </a:solidFill>
                    <a:latin typeface="IBM Plex Sans" charset="0"/>
                    <a:ea typeface="IBM Plex Sans" charset="0"/>
                    <a:cs typeface="IBM Plex Sans" charset="0"/>
                  </a:rPr>
                  <a:t>Item Three </a:t>
                </a:r>
                <a:r>
                  <a:rPr lang="en-US" sz="1000" dirty="0">
                    <a:solidFill>
                      <a:schemeClr val="bg2"/>
                    </a:solidFill>
                    <a:latin typeface="IBM Plex Sans" charset="0"/>
                    <a:ea typeface="IBM Plex Sans" charset="0"/>
                    <a:cs typeface="IBM Plex Sans" charset="0"/>
                  </a:rPr>
                  <a:t>(secondary text)</a:t>
                </a:r>
              </a:p>
            </p:txBody>
          </p:sp>
          <p:sp>
            <p:nvSpPr>
              <p:cNvPr id="50" name="Oval 49"/>
              <p:cNvSpPr>
                <a:spLocks noChangeAspect="1"/>
              </p:cNvSpPr>
              <p:nvPr/>
            </p:nvSpPr>
            <p:spPr>
              <a:xfrm>
                <a:off x="8165592" y="2514600"/>
                <a:ext cx="127749" cy="127749"/>
              </a:xfrm>
              <a:prstGeom prst="ellipse">
                <a:avLst/>
              </a:prstGeom>
              <a:solidFill>
                <a:schemeClr val="accent2"/>
              </a:solidFill>
              <a:effectLst/>
            </p:spPr>
            <p:txBody>
              <a:bodyPr wrap="square" lIns="0" tIns="0" rIns="0" bIns="0" rtlCol="0" anchor="ctr">
                <a:noAutofit/>
              </a:bodyPr>
              <a:lstStyle/>
              <a:p>
                <a:pPr algn="ctr"/>
                <a:endParaRPr lang="en-US" sz="1200" dirty="0" err="1">
                  <a:solidFill>
                    <a:schemeClr val="bg2"/>
                  </a:solidFill>
                  <a:latin typeface="IBM Plex Sans" charset="0"/>
                  <a:ea typeface="IBM Plex Sans" charset="0"/>
                  <a:cs typeface="IBM Plex Sans" charset="0"/>
                </a:endParaRPr>
              </a:p>
            </p:txBody>
          </p:sp>
        </p:grpSp>
      </p:grpSp>
      <p:pic>
        <p:nvPicPr>
          <p:cNvPr id="56" name="Picture 5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211989029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header should never be longer than two lines</a:t>
            </a:r>
            <a:endParaRPr lang="en-US" dirty="0"/>
          </a:p>
        </p:txBody>
      </p:sp>
      <p:sp>
        <p:nvSpPr>
          <p:cNvPr id="32" name="Text Placeholder 31"/>
          <p:cNvSpPr>
            <a:spLocks noGrp="1"/>
          </p:cNvSpPr>
          <p:nvPr>
            <p:ph type="body" sz="quarter" idx="11"/>
          </p:nvPr>
        </p:nvSpPr>
        <p:spPr/>
        <p:txBody>
          <a:bodyPr/>
          <a:lstStyle/>
          <a:p>
            <a:r>
              <a:rPr lang="en-US"/>
              <a:t>Sample layouts</a:t>
            </a:r>
            <a:endParaRPr lang="en-US" dirty="0"/>
          </a:p>
        </p:txBody>
      </p:sp>
      <p:sp>
        <p:nvSpPr>
          <p:cNvPr id="3" name="Content Placeholder 2"/>
          <p:cNvSpPr>
            <a:spLocks noGrp="1"/>
          </p:cNvSpPr>
          <p:nvPr>
            <p:ph idx="1"/>
          </p:nvPr>
        </p:nvSpPr>
        <p:spPr/>
        <p:txBody>
          <a:bodyPr/>
          <a:lstStyle/>
          <a:p>
            <a:r>
              <a:rPr lang="en-US"/>
              <a:t>At vero eos et accusamus et iusto odio dignissimos ducimus qui blanditiis praesentium voluptatum deleniti atque corrupti quos dolores et quas molestias excepturi sint occaecati cupiditate non provident, similique sunt in culpa qui officia deserunt mollitia animi, id est laborum et dolorum fuga. </a:t>
            </a:r>
          </a:p>
          <a:p>
            <a:r>
              <a:rPr lang="en-US"/>
              <a:t>Et harum quidem rerum facilis est et expedita distinctio. Nam libero tempore, cum soluta nobis est eligendi optio cumque nihil impedit quo minus id quod maxime placeat facere possimus, omnis voluptas assumenda est, omnis dolor repellendus. </a:t>
            </a:r>
            <a:endParaRPr lang="en-US" dirty="0"/>
          </a:p>
        </p:txBody>
      </p:sp>
      <p:sp>
        <p:nvSpPr>
          <p:cNvPr id="4" name="Content Placeholder 3"/>
          <p:cNvSpPr>
            <a:spLocks noGrp="1"/>
          </p:cNvSpPr>
          <p:nvPr>
            <p:ph idx="13"/>
          </p:nvPr>
        </p:nvSpPr>
        <p:spPr/>
        <p:txBody>
          <a:bodyPr/>
          <a:lstStyle/>
          <a:p>
            <a:r>
              <a:rPr lang="en-US" b="1" dirty="0"/>
              <a:t>Chart header – left justified with chart 20pt bold</a:t>
            </a:r>
          </a:p>
        </p:txBody>
      </p:sp>
      <p:grpSp>
        <p:nvGrpSpPr>
          <p:cNvPr id="24" name="Group 23"/>
          <p:cNvGrpSpPr/>
          <p:nvPr/>
        </p:nvGrpSpPr>
        <p:grpSpPr>
          <a:xfrm>
            <a:off x="7406640" y="1500224"/>
            <a:ext cx="6629400" cy="5892797"/>
            <a:chOff x="7589520" y="1874520"/>
            <a:chExt cx="6629400" cy="5892797"/>
          </a:xfrm>
        </p:grpSpPr>
        <p:sp>
          <p:nvSpPr>
            <p:cNvPr id="6" name="Text Placeholder 4"/>
            <p:cNvSpPr txBox="1">
              <a:spLocks/>
            </p:cNvSpPr>
            <p:nvPr/>
          </p:nvSpPr>
          <p:spPr>
            <a:xfrm>
              <a:off x="7589520" y="1874520"/>
              <a:ext cx="6629400" cy="5486400"/>
            </a:xfrm>
            <a:prstGeom prst="rect">
              <a:avLst/>
            </a:prstGeom>
          </p:spPr>
          <p:txBody>
            <a:bodyPr/>
            <a:lstStyle>
              <a:lvl1pPr marL="45720" indent="0" algn="l" defTabSz="1097280" rtl="0" eaLnBrk="1" latinLnBrk="0" hangingPunct="1">
                <a:lnSpc>
                  <a:spcPct val="105000"/>
                </a:lnSpc>
                <a:spcBef>
                  <a:spcPts val="1200"/>
                </a:spcBef>
                <a:buFontTx/>
                <a:buNone/>
                <a:defRPr sz="2000" b="0" i="0" kern="1200">
                  <a:solidFill>
                    <a:schemeClr val="tx1"/>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endParaRPr lang="en-US" b="1" dirty="0">
                <a:solidFill>
                  <a:schemeClr val="bg2"/>
                </a:solidFill>
                <a:latin typeface="IBM Plex Sans" charset="0"/>
                <a:ea typeface="IBM Plex Sans" charset="0"/>
                <a:cs typeface="IBM Plex Sans" charset="0"/>
              </a:endParaRPr>
            </a:p>
          </p:txBody>
        </p:sp>
        <p:sp>
          <p:nvSpPr>
            <p:cNvPr id="7" name="Rectangle 6"/>
            <p:cNvSpPr/>
            <p:nvPr/>
          </p:nvSpPr>
          <p:spPr>
            <a:xfrm>
              <a:off x="7772400" y="4114800"/>
              <a:ext cx="54864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146304" bIns="0" rtlCol="0" anchor="ctr"/>
            <a:lstStyle/>
            <a:p>
              <a:pPr algn="r">
                <a:lnSpc>
                  <a:spcPct val="100000"/>
                </a:lnSpc>
              </a:pPr>
              <a:r>
                <a:rPr lang="en-US" sz="1600" dirty="0">
                  <a:solidFill>
                    <a:schemeClr val="bg2"/>
                  </a:solidFill>
                  <a:latin typeface="IBM Plex Sans" charset="0"/>
                  <a:ea typeface="IBM Plex Sans" charset="0"/>
                  <a:cs typeface="IBM Plex Sans" charset="0"/>
                </a:rPr>
                <a:t>100</a:t>
              </a:r>
              <a:r>
                <a:rPr lang="en-US" sz="1600" baseline="30000" dirty="0">
                  <a:solidFill>
                    <a:schemeClr val="bg2"/>
                  </a:solidFill>
                  <a:latin typeface="IBM Plex Sans" charset="0"/>
                  <a:ea typeface="IBM Plex Sans" charset="0"/>
                  <a:cs typeface="IBM Plex Sans" charset="0"/>
                </a:rPr>
                <a:t>%</a:t>
              </a:r>
            </a:p>
          </p:txBody>
        </p:sp>
        <p:sp>
          <p:nvSpPr>
            <p:cNvPr id="8" name="Rectangle 7"/>
            <p:cNvSpPr/>
            <p:nvPr/>
          </p:nvSpPr>
          <p:spPr>
            <a:xfrm>
              <a:off x="7772400" y="3566160"/>
              <a:ext cx="548640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lIns="0" tIns="0" rIns="146304" bIns="0" rtlCol="0" anchor="ctr"/>
            <a:lstStyle/>
            <a:p>
              <a:pPr algn="r">
                <a:lnSpc>
                  <a:spcPct val="100000"/>
                </a:lnSpc>
              </a:pPr>
              <a:r>
                <a:rPr lang="en-US" sz="1600" dirty="0">
                  <a:solidFill>
                    <a:schemeClr val="bg2"/>
                  </a:solidFill>
                  <a:latin typeface="IBM Plex Sans" charset="0"/>
                  <a:ea typeface="IBM Plex Sans" charset="0"/>
                  <a:cs typeface="IBM Plex Sans" charset="0"/>
                </a:rPr>
                <a:t>100</a:t>
              </a:r>
              <a:r>
                <a:rPr lang="en-US" sz="1600" baseline="30000" dirty="0">
                  <a:solidFill>
                    <a:schemeClr val="bg2"/>
                  </a:solidFill>
                  <a:latin typeface="IBM Plex Sans" charset="0"/>
                  <a:ea typeface="IBM Plex Sans" charset="0"/>
                  <a:cs typeface="IBM Plex Sans" charset="0"/>
                </a:rPr>
                <a:t>%</a:t>
              </a:r>
            </a:p>
          </p:txBody>
        </p:sp>
        <p:sp>
          <p:nvSpPr>
            <p:cNvPr id="9" name="Rectangle 8"/>
            <p:cNvSpPr/>
            <p:nvPr/>
          </p:nvSpPr>
          <p:spPr bwMode="auto">
            <a:xfrm>
              <a:off x="7772400" y="4663440"/>
              <a:ext cx="54864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IBM Plex Sans" charset="0"/>
                  <a:ea typeface="IBM Plex Sans" charset="0"/>
                  <a:cs typeface="IBM Plex Sans" charset="0"/>
                </a:rPr>
                <a:t>100</a:t>
              </a:r>
              <a:r>
                <a:rPr lang="en-US" sz="1600" baseline="30000" dirty="0">
                  <a:solidFill>
                    <a:schemeClr val="bg2"/>
                  </a:solidFill>
                  <a:latin typeface="IBM Plex Sans" charset="0"/>
                  <a:ea typeface="IBM Plex Sans" charset="0"/>
                  <a:cs typeface="IBM Plex Sans" charset="0"/>
                </a:rPr>
                <a:t>%</a:t>
              </a:r>
            </a:p>
          </p:txBody>
        </p:sp>
        <p:sp>
          <p:nvSpPr>
            <p:cNvPr id="10" name="Rectangle 9"/>
            <p:cNvSpPr/>
            <p:nvPr/>
          </p:nvSpPr>
          <p:spPr bwMode="auto">
            <a:xfrm>
              <a:off x="7772400" y="5212080"/>
              <a:ext cx="54864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IBM Plex Sans" charset="0"/>
                  <a:ea typeface="IBM Plex Sans" charset="0"/>
                  <a:cs typeface="IBM Plex Sans" charset="0"/>
                </a:rPr>
                <a:t>100</a:t>
              </a:r>
              <a:r>
                <a:rPr lang="en-US" sz="1600" baseline="30000" dirty="0">
                  <a:solidFill>
                    <a:schemeClr val="bg2"/>
                  </a:solidFill>
                  <a:latin typeface="IBM Plex Sans" charset="0"/>
                  <a:ea typeface="IBM Plex Sans" charset="0"/>
                  <a:cs typeface="IBM Plex Sans" charset="0"/>
                </a:rPr>
                <a:t>%</a:t>
              </a:r>
            </a:p>
          </p:txBody>
        </p:sp>
        <p:sp>
          <p:nvSpPr>
            <p:cNvPr id="11" name="Rectangle 10"/>
            <p:cNvSpPr/>
            <p:nvPr/>
          </p:nvSpPr>
          <p:spPr bwMode="auto">
            <a:xfrm>
              <a:off x="7772400" y="5760720"/>
              <a:ext cx="54864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IBM Plex Sans" charset="0"/>
                  <a:ea typeface="IBM Plex Sans" charset="0"/>
                  <a:cs typeface="IBM Plex Sans" charset="0"/>
                </a:rPr>
                <a:t>100</a:t>
              </a:r>
              <a:r>
                <a:rPr lang="en-US" sz="1600" baseline="30000" dirty="0">
                  <a:solidFill>
                    <a:schemeClr val="bg2"/>
                  </a:solidFill>
                  <a:latin typeface="IBM Plex Sans" charset="0"/>
                  <a:ea typeface="IBM Plex Sans" charset="0"/>
                  <a:cs typeface="IBM Plex Sans" charset="0"/>
                </a:rPr>
                <a:t>%</a:t>
              </a:r>
            </a:p>
          </p:txBody>
        </p:sp>
        <p:sp>
          <p:nvSpPr>
            <p:cNvPr id="12" name="Rectangle 11"/>
            <p:cNvSpPr/>
            <p:nvPr/>
          </p:nvSpPr>
          <p:spPr bwMode="auto">
            <a:xfrm>
              <a:off x="7772400" y="6309360"/>
              <a:ext cx="54864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IBM Plex Sans" charset="0"/>
                  <a:ea typeface="IBM Plex Sans" charset="0"/>
                  <a:cs typeface="IBM Plex Sans" charset="0"/>
                </a:rPr>
                <a:t>100</a:t>
              </a:r>
              <a:r>
                <a:rPr lang="en-US" sz="1600" baseline="30000" dirty="0">
                  <a:solidFill>
                    <a:schemeClr val="bg2"/>
                  </a:solidFill>
                  <a:latin typeface="IBM Plex Sans" charset="0"/>
                  <a:ea typeface="IBM Plex Sans" charset="0"/>
                  <a:cs typeface="IBM Plex Sans" charset="0"/>
                </a:rPr>
                <a:t>%</a:t>
              </a:r>
            </a:p>
          </p:txBody>
        </p:sp>
        <p:sp>
          <p:nvSpPr>
            <p:cNvPr id="13" name="Rectangle 12"/>
            <p:cNvSpPr/>
            <p:nvPr/>
          </p:nvSpPr>
          <p:spPr bwMode="auto">
            <a:xfrm>
              <a:off x="7772400" y="6858000"/>
              <a:ext cx="5486400" cy="228600"/>
            </a:xfrm>
            <a:prstGeom prst="rect">
              <a:avLst/>
            </a:prstGeom>
            <a:solidFill>
              <a:schemeClr val="accent1"/>
            </a:solidFill>
            <a:ln w="25400" cap="flat" cmpd="sng" algn="ctr">
              <a:noFill/>
              <a:prstDash val="solid"/>
            </a:ln>
            <a:effectLst/>
          </p:spPr>
          <p:txBody>
            <a:bodyPr vert="horz" lIns="0" tIns="0" rIns="146304" bIns="0" anchor="ctr"/>
            <a:lstStyle/>
            <a:p>
              <a:pPr algn="r"/>
              <a:r>
                <a:rPr lang="en-US" sz="1600" dirty="0">
                  <a:solidFill>
                    <a:schemeClr val="bg2"/>
                  </a:solidFill>
                  <a:latin typeface="IBM Plex Sans" charset="0"/>
                  <a:ea typeface="IBM Plex Sans" charset="0"/>
                  <a:cs typeface="IBM Plex Sans" charset="0"/>
                </a:rPr>
                <a:t>100</a:t>
              </a:r>
              <a:r>
                <a:rPr lang="en-US" sz="1600" baseline="30000" dirty="0">
                  <a:solidFill>
                    <a:schemeClr val="bg2"/>
                  </a:solidFill>
                  <a:latin typeface="IBM Plex Sans" charset="0"/>
                  <a:ea typeface="IBM Plex Sans" charset="0"/>
                  <a:cs typeface="IBM Plex Sans" charset="0"/>
                </a:rPr>
                <a:t>%</a:t>
              </a:r>
            </a:p>
          </p:txBody>
        </p:sp>
        <p:sp>
          <p:nvSpPr>
            <p:cNvPr id="14" name="TextBox 13"/>
            <p:cNvSpPr txBox="1"/>
            <p:nvPr/>
          </p:nvSpPr>
          <p:spPr bwMode="auto">
            <a:xfrm flipH="1">
              <a:off x="7772400" y="3300376"/>
              <a:ext cx="5029200" cy="228600"/>
            </a:xfrm>
            <a:prstGeom prst="rect">
              <a:avLst/>
            </a:prstGeom>
            <a:noFill/>
          </p:spPr>
          <p:txBody>
            <a:bodyPr lIns="0" tIns="0" rIns="228600" bIns="0" anchor="ctr"/>
            <a:lstStyle/>
            <a:p>
              <a:pPr>
                <a:lnSpc>
                  <a:spcPts val="1600"/>
                </a:lnSpc>
                <a:defRPr/>
              </a:pPr>
              <a:r>
                <a:rPr lang="en-US" sz="1500" b="1" dirty="0">
                  <a:solidFill>
                    <a:schemeClr val="bg2"/>
                  </a:solidFill>
                  <a:latin typeface="IBM Plex Sans" charset="0"/>
                  <a:ea typeface="IBM Plex Sans" charset="0"/>
                  <a:cs typeface="IBM Plex Sans" charset="0"/>
                </a:rPr>
                <a:t>Top bar </a:t>
              </a:r>
              <a:r>
                <a:rPr lang="en-US" sz="1500" dirty="0">
                  <a:solidFill>
                    <a:schemeClr val="bg2"/>
                  </a:solidFill>
                  <a:latin typeface="IBM Plex Sans" charset="0"/>
                  <a:ea typeface="IBM Plex Sans" charset="0"/>
                  <a:cs typeface="IBM Plex Sans" charset="0"/>
                </a:rPr>
                <a:t>chart right aligns here – 15 point </a:t>
              </a:r>
              <a:r>
                <a:rPr lang="en-US" sz="1500" dirty="0" err="1">
                  <a:solidFill>
                    <a:schemeClr val="bg2"/>
                  </a:solidFill>
                  <a:latin typeface="IBM Plex Sans" charset="0"/>
                  <a:ea typeface="IBM Plex Sans" charset="0"/>
                  <a:cs typeface="IBM Plex Sans" charset="0"/>
                </a:rPr>
                <a:t>plex</a:t>
              </a:r>
              <a:endParaRPr lang="en-US" sz="1500" dirty="0">
                <a:solidFill>
                  <a:schemeClr val="bg2"/>
                </a:solidFill>
                <a:latin typeface="IBM Plex Sans" charset="0"/>
                <a:ea typeface="IBM Plex Sans" charset="0"/>
                <a:cs typeface="IBM Plex Sans" charset="0"/>
              </a:endParaRPr>
            </a:p>
          </p:txBody>
        </p:sp>
        <p:sp>
          <p:nvSpPr>
            <p:cNvPr id="15" name="Rectangle 14"/>
            <p:cNvSpPr/>
            <p:nvPr/>
          </p:nvSpPr>
          <p:spPr bwMode="auto">
            <a:xfrm>
              <a:off x="7772400" y="3017520"/>
              <a:ext cx="5486400" cy="228600"/>
            </a:xfrm>
            <a:prstGeom prst="rect">
              <a:avLst/>
            </a:prstGeom>
            <a:solidFill>
              <a:schemeClr val="accent2"/>
            </a:solidFill>
            <a:ln w="25400" cap="flat" cmpd="sng" algn="ctr">
              <a:noFill/>
              <a:prstDash val="solid"/>
            </a:ln>
            <a:effectLst/>
          </p:spPr>
          <p:txBody>
            <a:bodyPr vert="horz" lIns="0" tIns="0" rIns="146304" bIns="0" anchor="ctr"/>
            <a:lstStyle/>
            <a:p>
              <a:pPr algn="r"/>
              <a:r>
                <a:rPr lang="en-US" sz="1600" dirty="0">
                  <a:solidFill>
                    <a:schemeClr val="bg2"/>
                  </a:solidFill>
                  <a:latin typeface="IBM Plex Sans" charset="0"/>
                  <a:ea typeface="IBM Plex Sans" charset="0"/>
                  <a:cs typeface="IBM Plex Sans" charset="0"/>
                </a:rPr>
                <a:t>100</a:t>
              </a:r>
              <a:r>
                <a:rPr lang="en-US" sz="1600" baseline="30000" dirty="0">
                  <a:solidFill>
                    <a:schemeClr val="bg2"/>
                  </a:solidFill>
                  <a:latin typeface="IBM Plex Sans" charset="0"/>
                  <a:ea typeface="IBM Plex Sans" charset="0"/>
                  <a:cs typeface="IBM Plex Sans" charset="0"/>
                </a:rPr>
                <a:t>%</a:t>
              </a:r>
            </a:p>
          </p:txBody>
        </p:sp>
        <p:sp>
          <p:nvSpPr>
            <p:cNvPr id="16" name="TextBox 15"/>
            <p:cNvSpPr txBox="1"/>
            <p:nvPr/>
          </p:nvSpPr>
          <p:spPr bwMode="auto">
            <a:xfrm flipH="1">
              <a:off x="7772399" y="3849016"/>
              <a:ext cx="5029200" cy="228600"/>
            </a:xfrm>
            <a:prstGeom prst="rect">
              <a:avLst/>
            </a:prstGeom>
            <a:noFill/>
          </p:spPr>
          <p:txBody>
            <a:bodyPr lIns="0" tIns="0" rIns="228600" bIns="0" anchor="ctr"/>
            <a:lstStyle/>
            <a:p>
              <a:pPr>
                <a:lnSpc>
                  <a:spcPts val="1600"/>
                </a:lnSpc>
                <a:defRPr/>
              </a:pPr>
              <a:r>
                <a:rPr lang="en-US" sz="1500" b="1" dirty="0">
                  <a:solidFill>
                    <a:schemeClr val="bg2"/>
                  </a:solidFill>
                  <a:latin typeface="IBM Plex Sans" charset="0"/>
                  <a:ea typeface="IBM Plex Sans" charset="0"/>
                  <a:cs typeface="IBM Plex Sans" charset="0"/>
                </a:rPr>
                <a:t>2</a:t>
              </a:r>
              <a:r>
                <a:rPr lang="en-US" sz="1500" b="1" baseline="30000" dirty="0">
                  <a:solidFill>
                    <a:schemeClr val="bg2"/>
                  </a:solidFill>
                  <a:latin typeface="IBM Plex Sans" charset="0"/>
                  <a:ea typeface="IBM Plex Sans" charset="0"/>
                  <a:cs typeface="IBM Plex Sans" charset="0"/>
                </a:rPr>
                <a:t>nd</a:t>
              </a:r>
              <a:r>
                <a:rPr lang="en-US" sz="1500" b="1" dirty="0">
                  <a:solidFill>
                    <a:schemeClr val="bg2"/>
                  </a:solidFill>
                  <a:latin typeface="IBM Plex Sans" charset="0"/>
                  <a:ea typeface="IBM Plex Sans" charset="0"/>
                  <a:cs typeface="IBM Plex Sans" charset="0"/>
                </a:rPr>
                <a:t> </a:t>
              </a:r>
              <a:r>
                <a:rPr lang="en-US" sz="1500" dirty="0">
                  <a:solidFill>
                    <a:schemeClr val="bg2"/>
                  </a:solidFill>
                  <a:latin typeface="IBM Plex Sans" charset="0"/>
                  <a:ea typeface="IBM Plex Sans" charset="0"/>
                  <a:cs typeface="IBM Plex Sans" charset="0"/>
                </a:rPr>
                <a:t>chart right aligns here – 15 point </a:t>
              </a:r>
              <a:r>
                <a:rPr lang="en-US" sz="1500" dirty="0" err="1">
                  <a:solidFill>
                    <a:schemeClr val="bg2"/>
                  </a:solidFill>
                  <a:latin typeface="IBM Plex Sans" charset="0"/>
                  <a:ea typeface="IBM Plex Sans" charset="0"/>
                  <a:cs typeface="IBM Plex Sans" charset="0"/>
                </a:rPr>
                <a:t>plex</a:t>
              </a:r>
              <a:endParaRPr lang="en-US" sz="1500" dirty="0">
                <a:solidFill>
                  <a:schemeClr val="bg2"/>
                </a:solidFill>
                <a:latin typeface="IBM Plex Sans" charset="0"/>
                <a:ea typeface="IBM Plex Sans" charset="0"/>
                <a:cs typeface="IBM Plex Sans" charset="0"/>
              </a:endParaRPr>
            </a:p>
          </p:txBody>
        </p:sp>
        <p:sp>
          <p:nvSpPr>
            <p:cNvPr id="17" name="TextBox 16"/>
            <p:cNvSpPr txBox="1"/>
            <p:nvPr/>
          </p:nvSpPr>
          <p:spPr bwMode="auto">
            <a:xfrm flipH="1">
              <a:off x="7772399" y="4397656"/>
              <a:ext cx="5029200" cy="228600"/>
            </a:xfrm>
            <a:prstGeom prst="rect">
              <a:avLst/>
            </a:prstGeom>
            <a:noFill/>
          </p:spPr>
          <p:txBody>
            <a:bodyPr lIns="0" tIns="0" rIns="228600" bIns="0" anchor="ctr"/>
            <a:lstStyle/>
            <a:p>
              <a:pPr>
                <a:lnSpc>
                  <a:spcPts val="1600"/>
                </a:lnSpc>
                <a:defRPr/>
              </a:pPr>
              <a:r>
                <a:rPr lang="en-US" sz="1500" b="1" dirty="0">
                  <a:solidFill>
                    <a:schemeClr val="bg2"/>
                  </a:solidFill>
                  <a:latin typeface="IBM Plex Sans" charset="0"/>
                  <a:ea typeface="IBM Plex Sans" charset="0"/>
                  <a:cs typeface="IBM Plex Sans" charset="0"/>
                </a:rPr>
                <a:t>3</a:t>
              </a:r>
              <a:r>
                <a:rPr lang="en-US" sz="1500" b="1" baseline="30000" dirty="0">
                  <a:solidFill>
                    <a:schemeClr val="bg2"/>
                  </a:solidFill>
                  <a:latin typeface="IBM Plex Sans" charset="0"/>
                  <a:ea typeface="IBM Plex Sans" charset="0"/>
                  <a:cs typeface="IBM Plex Sans" charset="0"/>
                </a:rPr>
                <a:t>rd</a:t>
              </a:r>
              <a:r>
                <a:rPr lang="en-US" sz="1500" b="1" dirty="0">
                  <a:solidFill>
                    <a:schemeClr val="bg2"/>
                  </a:solidFill>
                  <a:latin typeface="IBM Plex Sans" charset="0"/>
                  <a:ea typeface="IBM Plex Sans" charset="0"/>
                  <a:cs typeface="IBM Plex Sans" charset="0"/>
                </a:rPr>
                <a:t> </a:t>
              </a:r>
              <a:r>
                <a:rPr lang="en-US" sz="1500" dirty="0">
                  <a:solidFill>
                    <a:schemeClr val="bg2"/>
                  </a:solidFill>
                  <a:latin typeface="IBM Plex Sans" charset="0"/>
                  <a:ea typeface="IBM Plex Sans" charset="0"/>
                  <a:cs typeface="IBM Plex Sans" charset="0"/>
                </a:rPr>
                <a:t>chart right aligns here – 15 point </a:t>
              </a:r>
              <a:r>
                <a:rPr lang="en-US" sz="1500" dirty="0" err="1">
                  <a:solidFill>
                    <a:schemeClr val="bg2"/>
                  </a:solidFill>
                  <a:latin typeface="IBM Plex Sans" charset="0"/>
                  <a:ea typeface="IBM Plex Sans" charset="0"/>
                  <a:cs typeface="IBM Plex Sans" charset="0"/>
                </a:rPr>
                <a:t>plex</a:t>
              </a:r>
              <a:endParaRPr lang="en-US" sz="1500" dirty="0">
                <a:solidFill>
                  <a:schemeClr val="bg2"/>
                </a:solidFill>
                <a:latin typeface="IBM Plex Sans" charset="0"/>
                <a:ea typeface="IBM Plex Sans" charset="0"/>
                <a:cs typeface="IBM Plex Sans" charset="0"/>
              </a:endParaRPr>
            </a:p>
          </p:txBody>
        </p:sp>
        <p:sp>
          <p:nvSpPr>
            <p:cNvPr id="18" name="TextBox 17"/>
            <p:cNvSpPr txBox="1"/>
            <p:nvPr/>
          </p:nvSpPr>
          <p:spPr bwMode="auto">
            <a:xfrm flipH="1">
              <a:off x="7772399" y="4946296"/>
              <a:ext cx="5029200" cy="228600"/>
            </a:xfrm>
            <a:prstGeom prst="rect">
              <a:avLst/>
            </a:prstGeom>
            <a:noFill/>
          </p:spPr>
          <p:txBody>
            <a:bodyPr lIns="0" tIns="0" rIns="228600" bIns="0" anchor="ctr"/>
            <a:lstStyle/>
            <a:p>
              <a:pPr>
                <a:lnSpc>
                  <a:spcPts val="1600"/>
                </a:lnSpc>
                <a:defRPr/>
              </a:pPr>
              <a:r>
                <a:rPr lang="en-US" sz="1500" b="1" dirty="0">
                  <a:solidFill>
                    <a:schemeClr val="bg2"/>
                  </a:solidFill>
                  <a:latin typeface="IBM Plex Sans" charset="0"/>
                  <a:ea typeface="IBM Plex Sans" charset="0"/>
                  <a:cs typeface="IBM Plex Sans" charset="0"/>
                </a:rPr>
                <a:t>4</a:t>
              </a:r>
              <a:r>
                <a:rPr lang="en-US" sz="1500" b="1" baseline="30000" dirty="0">
                  <a:solidFill>
                    <a:schemeClr val="bg2"/>
                  </a:solidFill>
                  <a:latin typeface="IBM Plex Sans" charset="0"/>
                  <a:ea typeface="IBM Plex Sans" charset="0"/>
                  <a:cs typeface="IBM Plex Sans" charset="0"/>
                </a:rPr>
                <a:t>th</a:t>
              </a:r>
              <a:r>
                <a:rPr lang="en-US" sz="1500" b="1" dirty="0">
                  <a:solidFill>
                    <a:schemeClr val="bg2"/>
                  </a:solidFill>
                  <a:latin typeface="IBM Plex Sans" charset="0"/>
                  <a:ea typeface="IBM Plex Sans" charset="0"/>
                  <a:cs typeface="IBM Plex Sans" charset="0"/>
                </a:rPr>
                <a:t> </a:t>
              </a:r>
              <a:r>
                <a:rPr lang="en-US" sz="1500" dirty="0">
                  <a:solidFill>
                    <a:schemeClr val="bg2"/>
                  </a:solidFill>
                  <a:latin typeface="IBM Plex Sans" charset="0"/>
                  <a:ea typeface="IBM Plex Sans" charset="0"/>
                  <a:cs typeface="IBM Plex Sans" charset="0"/>
                </a:rPr>
                <a:t>chart right aligns here – 15 point </a:t>
              </a:r>
              <a:r>
                <a:rPr lang="en-US" sz="1500" dirty="0" err="1">
                  <a:solidFill>
                    <a:schemeClr val="bg2"/>
                  </a:solidFill>
                  <a:latin typeface="IBM Plex Sans" charset="0"/>
                  <a:ea typeface="IBM Plex Sans" charset="0"/>
                  <a:cs typeface="IBM Plex Sans" charset="0"/>
                </a:rPr>
                <a:t>plex</a:t>
              </a:r>
              <a:endParaRPr lang="en-US" sz="1500" dirty="0">
                <a:solidFill>
                  <a:schemeClr val="bg2"/>
                </a:solidFill>
                <a:latin typeface="IBM Plex Sans" charset="0"/>
                <a:ea typeface="IBM Plex Sans" charset="0"/>
                <a:cs typeface="IBM Plex Sans" charset="0"/>
              </a:endParaRPr>
            </a:p>
          </p:txBody>
        </p:sp>
        <p:sp>
          <p:nvSpPr>
            <p:cNvPr id="19" name="TextBox 18"/>
            <p:cNvSpPr txBox="1"/>
            <p:nvPr/>
          </p:nvSpPr>
          <p:spPr bwMode="auto">
            <a:xfrm flipH="1">
              <a:off x="7772399" y="5494936"/>
              <a:ext cx="5029200" cy="228600"/>
            </a:xfrm>
            <a:prstGeom prst="rect">
              <a:avLst/>
            </a:prstGeom>
            <a:noFill/>
          </p:spPr>
          <p:txBody>
            <a:bodyPr lIns="0" tIns="0" rIns="228600" bIns="0" anchor="ctr"/>
            <a:lstStyle/>
            <a:p>
              <a:pPr>
                <a:lnSpc>
                  <a:spcPts val="1600"/>
                </a:lnSpc>
                <a:defRPr/>
              </a:pPr>
              <a:r>
                <a:rPr lang="en-US" sz="1500" b="1" dirty="0">
                  <a:solidFill>
                    <a:schemeClr val="bg2"/>
                  </a:solidFill>
                  <a:latin typeface="IBM Plex Sans" charset="0"/>
                  <a:ea typeface="IBM Plex Sans" charset="0"/>
                  <a:cs typeface="IBM Plex Sans" charset="0"/>
                </a:rPr>
                <a:t>5</a:t>
              </a:r>
              <a:r>
                <a:rPr lang="en-US" sz="1500" b="1" baseline="30000" dirty="0">
                  <a:solidFill>
                    <a:schemeClr val="bg2"/>
                  </a:solidFill>
                  <a:latin typeface="IBM Plex Sans" charset="0"/>
                  <a:ea typeface="IBM Plex Sans" charset="0"/>
                  <a:cs typeface="IBM Plex Sans" charset="0"/>
                </a:rPr>
                <a:t>th</a:t>
              </a:r>
              <a:r>
                <a:rPr lang="en-US" sz="1500" b="1" dirty="0">
                  <a:solidFill>
                    <a:schemeClr val="bg2"/>
                  </a:solidFill>
                  <a:latin typeface="IBM Plex Sans" charset="0"/>
                  <a:ea typeface="IBM Plex Sans" charset="0"/>
                  <a:cs typeface="IBM Plex Sans" charset="0"/>
                </a:rPr>
                <a:t> </a:t>
              </a:r>
              <a:r>
                <a:rPr lang="en-US" sz="1500" dirty="0">
                  <a:solidFill>
                    <a:schemeClr val="bg2"/>
                  </a:solidFill>
                  <a:latin typeface="IBM Plex Sans" charset="0"/>
                  <a:ea typeface="IBM Plex Sans" charset="0"/>
                  <a:cs typeface="IBM Plex Sans" charset="0"/>
                </a:rPr>
                <a:t>chart right aligns here – 15 point </a:t>
              </a:r>
              <a:r>
                <a:rPr lang="en-US" sz="1500" dirty="0" err="1">
                  <a:solidFill>
                    <a:schemeClr val="bg2"/>
                  </a:solidFill>
                  <a:latin typeface="IBM Plex Sans" charset="0"/>
                  <a:ea typeface="IBM Plex Sans" charset="0"/>
                  <a:cs typeface="IBM Plex Sans" charset="0"/>
                </a:rPr>
                <a:t>plex</a:t>
              </a:r>
              <a:endParaRPr lang="en-US" sz="1500" dirty="0">
                <a:solidFill>
                  <a:schemeClr val="bg2"/>
                </a:solidFill>
                <a:latin typeface="IBM Plex Sans" charset="0"/>
                <a:ea typeface="IBM Plex Sans" charset="0"/>
                <a:cs typeface="IBM Plex Sans" charset="0"/>
              </a:endParaRPr>
            </a:p>
          </p:txBody>
        </p:sp>
        <p:sp>
          <p:nvSpPr>
            <p:cNvPr id="20" name="TextBox 19"/>
            <p:cNvSpPr txBox="1"/>
            <p:nvPr/>
          </p:nvSpPr>
          <p:spPr bwMode="auto">
            <a:xfrm flipH="1">
              <a:off x="7772399" y="6043576"/>
              <a:ext cx="5029200" cy="228600"/>
            </a:xfrm>
            <a:prstGeom prst="rect">
              <a:avLst/>
            </a:prstGeom>
            <a:noFill/>
          </p:spPr>
          <p:txBody>
            <a:bodyPr lIns="0" tIns="0" rIns="228600" bIns="0" anchor="ctr"/>
            <a:lstStyle/>
            <a:p>
              <a:pPr>
                <a:lnSpc>
                  <a:spcPts val="1600"/>
                </a:lnSpc>
                <a:defRPr/>
              </a:pPr>
              <a:r>
                <a:rPr lang="en-US" sz="1500" b="1" dirty="0">
                  <a:solidFill>
                    <a:schemeClr val="bg2"/>
                  </a:solidFill>
                  <a:latin typeface="IBM Plex Sans" charset="0"/>
                  <a:ea typeface="IBM Plex Sans" charset="0"/>
                  <a:cs typeface="IBM Plex Sans" charset="0"/>
                </a:rPr>
                <a:t>6</a:t>
              </a:r>
              <a:r>
                <a:rPr lang="en-US" sz="1500" b="1" baseline="30000" dirty="0">
                  <a:solidFill>
                    <a:schemeClr val="bg2"/>
                  </a:solidFill>
                  <a:latin typeface="IBM Plex Sans" charset="0"/>
                  <a:ea typeface="IBM Plex Sans" charset="0"/>
                  <a:cs typeface="IBM Plex Sans" charset="0"/>
                </a:rPr>
                <a:t>th</a:t>
              </a:r>
              <a:r>
                <a:rPr lang="en-US" sz="1500" b="1" dirty="0">
                  <a:solidFill>
                    <a:schemeClr val="bg2"/>
                  </a:solidFill>
                  <a:latin typeface="IBM Plex Sans" charset="0"/>
                  <a:ea typeface="IBM Plex Sans" charset="0"/>
                  <a:cs typeface="IBM Plex Sans" charset="0"/>
                </a:rPr>
                <a:t> </a:t>
              </a:r>
              <a:r>
                <a:rPr lang="en-US" sz="1500" dirty="0">
                  <a:solidFill>
                    <a:schemeClr val="bg2"/>
                  </a:solidFill>
                  <a:latin typeface="IBM Plex Sans" charset="0"/>
                  <a:ea typeface="IBM Plex Sans" charset="0"/>
                  <a:cs typeface="IBM Plex Sans" charset="0"/>
                </a:rPr>
                <a:t>chart right aligns here – 15 point </a:t>
              </a:r>
              <a:r>
                <a:rPr lang="en-US" sz="1500" dirty="0" err="1">
                  <a:solidFill>
                    <a:schemeClr val="bg2"/>
                  </a:solidFill>
                  <a:latin typeface="IBM Plex Sans" charset="0"/>
                  <a:ea typeface="IBM Plex Sans" charset="0"/>
                  <a:cs typeface="IBM Plex Sans" charset="0"/>
                </a:rPr>
                <a:t>plex</a:t>
              </a:r>
              <a:endParaRPr lang="en-US" sz="1500" dirty="0">
                <a:solidFill>
                  <a:schemeClr val="bg2"/>
                </a:solidFill>
                <a:latin typeface="IBM Plex Sans" charset="0"/>
                <a:ea typeface="IBM Plex Sans" charset="0"/>
                <a:cs typeface="IBM Plex Sans" charset="0"/>
              </a:endParaRPr>
            </a:p>
          </p:txBody>
        </p:sp>
        <p:sp>
          <p:nvSpPr>
            <p:cNvPr id="21" name="TextBox 20"/>
            <p:cNvSpPr txBox="1"/>
            <p:nvPr/>
          </p:nvSpPr>
          <p:spPr bwMode="auto">
            <a:xfrm flipH="1">
              <a:off x="7772399" y="6592216"/>
              <a:ext cx="5029200" cy="228600"/>
            </a:xfrm>
            <a:prstGeom prst="rect">
              <a:avLst/>
            </a:prstGeom>
            <a:noFill/>
          </p:spPr>
          <p:txBody>
            <a:bodyPr lIns="0" tIns="0" rIns="228600" bIns="0" anchor="ctr"/>
            <a:lstStyle/>
            <a:p>
              <a:pPr>
                <a:lnSpc>
                  <a:spcPts val="1600"/>
                </a:lnSpc>
                <a:defRPr/>
              </a:pPr>
              <a:r>
                <a:rPr lang="en-US" sz="1500" b="1" dirty="0">
                  <a:solidFill>
                    <a:schemeClr val="bg2"/>
                  </a:solidFill>
                  <a:latin typeface="IBM Plex Sans" charset="0"/>
                  <a:ea typeface="IBM Plex Sans" charset="0"/>
                  <a:cs typeface="IBM Plex Sans" charset="0"/>
                </a:rPr>
                <a:t>7</a:t>
              </a:r>
              <a:r>
                <a:rPr lang="en-US" sz="1500" b="1" baseline="30000" dirty="0">
                  <a:solidFill>
                    <a:schemeClr val="bg2"/>
                  </a:solidFill>
                  <a:latin typeface="IBM Plex Sans" charset="0"/>
                  <a:ea typeface="IBM Plex Sans" charset="0"/>
                  <a:cs typeface="IBM Plex Sans" charset="0"/>
                </a:rPr>
                <a:t>th</a:t>
              </a:r>
              <a:r>
                <a:rPr lang="en-US" sz="1500" b="1" dirty="0">
                  <a:solidFill>
                    <a:schemeClr val="bg2"/>
                  </a:solidFill>
                  <a:latin typeface="IBM Plex Sans" charset="0"/>
                  <a:ea typeface="IBM Plex Sans" charset="0"/>
                  <a:cs typeface="IBM Plex Sans" charset="0"/>
                </a:rPr>
                <a:t> </a:t>
              </a:r>
              <a:r>
                <a:rPr lang="en-US" sz="1500" dirty="0">
                  <a:solidFill>
                    <a:schemeClr val="bg2"/>
                  </a:solidFill>
                  <a:latin typeface="IBM Plex Sans" charset="0"/>
                  <a:ea typeface="IBM Plex Sans" charset="0"/>
                  <a:cs typeface="IBM Plex Sans" charset="0"/>
                </a:rPr>
                <a:t>chart right aligns here – 15 point </a:t>
              </a:r>
              <a:r>
                <a:rPr lang="en-US" sz="1500" dirty="0" err="1">
                  <a:solidFill>
                    <a:schemeClr val="bg2"/>
                  </a:solidFill>
                  <a:latin typeface="IBM Plex Sans" charset="0"/>
                  <a:ea typeface="IBM Plex Sans" charset="0"/>
                  <a:cs typeface="IBM Plex Sans" charset="0"/>
                </a:rPr>
                <a:t>plex</a:t>
              </a:r>
              <a:endParaRPr lang="en-US" sz="1500" dirty="0">
                <a:solidFill>
                  <a:schemeClr val="bg2"/>
                </a:solidFill>
                <a:latin typeface="IBM Plex Sans" charset="0"/>
                <a:ea typeface="IBM Plex Sans" charset="0"/>
                <a:cs typeface="IBM Plex Sans" charset="0"/>
              </a:endParaRPr>
            </a:p>
          </p:txBody>
        </p:sp>
        <p:sp>
          <p:nvSpPr>
            <p:cNvPr id="22" name="Oval 21"/>
            <p:cNvSpPr/>
            <p:nvPr/>
          </p:nvSpPr>
          <p:spPr bwMode="auto">
            <a:xfrm>
              <a:off x="7797795" y="7584437"/>
              <a:ext cx="182880" cy="182880"/>
            </a:xfrm>
            <a:prstGeom prst="ellipse">
              <a:avLst/>
            </a:prstGeom>
            <a:solidFill>
              <a:schemeClr val="accent2"/>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a:solidFill>
                  <a:schemeClr val="bg2"/>
                </a:solidFill>
                <a:latin typeface="IBM Plex Sans" charset="0"/>
                <a:ea typeface="IBM Plex Sans" charset="0"/>
                <a:cs typeface="IBM Plex Sans" charset="0"/>
              </a:endParaRPr>
            </a:p>
          </p:txBody>
        </p:sp>
        <p:sp>
          <p:nvSpPr>
            <p:cNvPr id="23" name="Oval 22"/>
            <p:cNvSpPr/>
            <p:nvPr/>
          </p:nvSpPr>
          <p:spPr bwMode="auto">
            <a:xfrm>
              <a:off x="10515600" y="7584437"/>
              <a:ext cx="182880" cy="18288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defTabSz="570951"/>
              <a:endParaRPr lang="en-US" sz="1249">
                <a:solidFill>
                  <a:schemeClr val="bg2"/>
                </a:solidFill>
                <a:latin typeface="IBM Plex Sans" charset="0"/>
                <a:ea typeface="IBM Plex Sans" charset="0"/>
                <a:cs typeface="IBM Plex Sans" charset="0"/>
              </a:endParaRPr>
            </a:p>
          </p:txBody>
        </p:sp>
      </p:grpSp>
      <p:sp>
        <p:nvSpPr>
          <p:cNvPr id="25" name="TextBox 24"/>
          <p:cNvSpPr txBox="1"/>
          <p:nvPr/>
        </p:nvSpPr>
        <p:spPr bwMode="auto">
          <a:xfrm flipH="1">
            <a:off x="7585628" y="6765319"/>
            <a:ext cx="5029200" cy="228600"/>
          </a:xfrm>
          <a:prstGeom prst="rect">
            <a:avLst/>
          </a:prstGeom>
          <a:noFill/>
        </p:spPr>
        <p:txBody>
          <a:bodyPr lIns="0" tIns="0" rIns="228600" bIns="0" anchor="ctr"/>
          <a:lstStyle/>
          <a:p>
            <a:pPr>
              <a:lnSpc>
                <a:spcPts val="1600"/>
              </a:lnSpc>
              <a:defRPr/>
            </a:pPr>
            <a:r>
              <a:rPr lang="en-US" sz="1500" dirty="0">
                <a:solidFill>
                  <a:schemeClr val="bg2"/>
                </a:solidFill>
                <a:latin typeface="Arial Regular" charset="0"/>
                <a:ea typeface="Arial Regular" charset="0"/>
                <a:cs typeface="Arial Regular" charset="0"/>
              </a:rPr>
              <a:t>8</a:t>
            </a:r>
            <a:r>
              <a:rPr lang="en-US" sz="1500" baseline="30000" dirty="0">
                <a:solidFill>
                  <a:schemeClr val="bg2"/>
                </a:solidFill>
                <a:latin typeface="Arial Regular" charset="0"/>
                <a:ea typeface="Arial Regular" charset="0"/>
                <a:cs typeface="Arial Regular" charset="0"/>
              </a:rPr>
              <a:t>th</a:t>
            </a:r>
            <a:r>
              <a:rPr lang="en-US" sz="1500" dirty="0">
                <a:solidFill>
                  <a:schemeClr val="bg2"/>
                </a:solidFill>
                <a:latin typeface="Arial Regular" charset="0"/>
                <a:ea typeface="Arial Regular" charset="0"/>
                <a:cs typeface="Arial Regular" charset="0"/>
              </a:rPr>
              <a:t> chart right aligns here – 15 point </a:t>
            </a:r>
            <a:r>
              <a:rPr lang="en-US" sz="1500" dirty="0" err="1">
                <a:solidFill>
                  <a:schemeClr val="bg2"/>
                </a:solidFill>
                <a:latin typeface="Arial Regular" charset="0"/>
                <a:ea typeface="Arial Regular" charset="0"/>
                <a:cs typeface="Arial Regular" charset="0"/>
              </a:rPr>
              <a:t>plex</a:t>
            </a:r>
            <a:endParaRPr lang="en-US" sz="1500" dirty="0">
              <a:solidFill>
                <a:schemeClr val="bg2"/>
              </a:solidFill>
              <a:latin typeface="Arial Regular" charset="0"/>
              <a:ea typeface="Arial Regular" charset="0"/>
              <a:cs typeface="Arial Regular" charset="0"/>
            </a:endParaRPr>
          </a:p>
        </p:txBody>
      </p:sp>
      <p:sp>
        <p:nvSpPr>
          <p:cNvPr id="26" name="TextBox 25"/>
          <p:cNvSpPr txBox="1"/>
          <p:nvPr/>
        </p:nvSpPr>
        <p:spPr bwMode="auto">
          <a:xfrm flipH="1">
            <a:off x="7635240" y="7187281"/>
            <a:ext cx="2377440" cy="228600"/>
          </a:xfrm>
          <a:prstGeom prst="rect">
            <a:avLst/>
          </a:prstGeom>
          <a:noFill/>
        </p:spPr>
        <p:txBody>
          <a:bodyPr lIns="228600" tIns="0" rIns="228600" bIns="0" anchor="ctr"/>
          <a:lstStyle/>
          <a:p>
            <a:pPr>
              <a:lnSpc>
                <a:spcPts val="1600"/>
              </a:lnSpc>
              <a:defRPr/>
            </a:pPr>
            <a:r>
              <a:rPr lang="en-US" sz="1500" dirty="0">
                <a:solidFill>
                  <a:schemeClr val="bg2"/>
                </a:solidFill>
                <a:latin typeface="IBM Plex Sans" charset="0"/>
                <a:ea typeface="IBM Plex Sans" charset="0"/>
                <a:cs typeface="IBM Plex Sans" charset="0"/>
              </a:rPr>
              <a:t>Dark bar</a:t>
            </a:r>
          </a:p>
        </p:txBody>
      </p:sp>
      <p:sp>
        <p:nvSpPr>
          <p:cNvPr id="27" name="TextBox 26"/>
          <p:cNvSpPr txBox="1"/>
          <p:nvPr/>
        </p:nvSpPr>
        <p:spPr bwMode="auto">
          <a:xfrm flipH="1">
            <a:off x="10332720" y="7178040"/>
            <a:ext cx="2377440" cy="228600"/>
          </a:xfrm>
          <a:prstGeom prst="rect">
            <a:avLst/>
          </a:prstGeom>
          <a:noFill/>
        </p:spPr>
        <p:txBody>
          <a:bodyPr lIns="228600" tIns="0" rIns="228600" bIns="0" anchor="ctr"/>
          <a:lstStyle/>
          <a:p>
            <a:pPr>
              <a:lnSpc>
                <a:spcPts val="1600"/>
              </a:lnSpc>
              <a:defRPr/>
            </a:pPr>
            <a:r>
              <a:rPr lang="en-US" sz="1500" dirty="0">
                <a:solidFill>
                  <a:schemeClr val="bg2"/>
                </a:solidFill>
                <a:latin typeface="IBM Plex Sans" charset="0"/>
                <a:ea typeface="IBM Plex Sans" charset="0"/>
                <a:cs typeface="IBM Plex Sans" charset="0"/>
              </a:rPr>
              <a:t>Light bar  </a:t>
            </a:r>
          </a:p>
        </p:txBody>
      </p:sp>
    </p:spTree>
    <p:extLst>
      <p:ext uri="{BB962C8B-B14F-4D97-AF65-F5344CB8AC3E}">
        <p14:creationId xmlns:p14="http://schemas.microsoft.com/office/powerpoint/2010/main" val="1750672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idx="4294967295"/>
            <p:extLst>
              <p:ext uri="{D42A27DB-BD31-4B8C-83A1-F6EECF244321}">
                <p14:modId xmlns:p14="http://schemas.microsoft.com/office/powerpoint/2010/main" val="731798009"/>
              </p:ext>
            </p:extLst>
          </p:nvPr>
        </p:nvGraphicFramePr>
        <p:xfrm>
          <a:off x="3886200" y="2057400"/>
          <a:ext cx="8321040" cy="5122020"/>
        </p:xfrm>
        <a:graphic>
          <a:graphicData uri="http://schemas.openxmlformats.org/drawingml/2006/table">
            <a:tbl>
              <a:tblPr firstRow="1" bandRow="1">
                <a:tableStyleId>{5C22544A-7EE6-4342-B048-85BDC9FD1C3A}</a:tableStyleId>
              </a:tblPr>
              <a:tblGrid>
                <a:gridCol w="3725239">
                  <a:extLst>
                    <a:ext uri="{9D8B030D-6E8A-4147-A177-3AD203B41FA5}">
                      <a16:colId xmlns:a16="http://schemas.microsoft.com/office/drawing/2014/main" val="20000"/>
                    </a:ext>
                  </a:extLst>
                </a:gridCol>
                <a:gridCol w="4595801">
                  <a:extLst>
                    <a:ext uri="{9D8B030D-6E8A-4147-A177-3AD203B41FA5}">
                      <a16:colId xmlns:a16="http://schemas.microsoft.com/office/drawing/2014/main" val="20001"/>
                    </a:ext>
                  </a:extLst>
                </a:gridCol>
              </a:tblGrid>
              <a:tr h="176021">
                <a:tc>
                  <a:txBody>
                    <a:bodyPr/>
                    <a:lstStyle/>
                    <a:p>
                      <a:r>
                        <a:rPr lang="en-US" sz="1200" b="1" i="0" dirty="0">
                          <a:solidFill>
                            <a:schemeClr val="accent1"/>
                          </a:solidFill>
                          <a:latin typeface="IBM Plex Sans" charset="0"/>
                          <a:ea typeface="IBM Plex Sans" charset="0"/>
                          <a:cs typeface="IBM Plex Sans" charset="0"/>
                        </a:rPr>
                        <a:t>Industry                                   </a:t>
                      </a:r>
                      <a:r>
                        <a:rPr lang="en-US" sz="1200" b="1" i="0" baseline="0" dirty="0">
                          <a:solidFill>
                            <a:schemeClr val="accent1"/>
                          </a:solidFill>
                          <a:latin typeface="IBM Plex Sans" charset="0"/>
                          <a:ea typeface="IBM Plex Sans" charset="0"/>
                          <a:cs typeface="IBM Plex Sans" charset="0"/>
                        </a:rPr>
                        <a:t> </a:t>
                      </a:r>
                      <a:r>
                        <a:rPr lang="en-US" sz="1200" b="1" i="0" dirty="0">
                          <a:solidFill>
                            <a:schemeClr val="accent1"/>
                          </a:solidFill>
                          <a:latin typeface="IBM Plex Sans" charset="0"/>
                          <a:ea typeface="IBM Plex Sans" charset="0"/>
                          <a:cs typeface="IBM Plex Sans" charset="0"/>
                        </a:rPr>
                        <a:t>                             %</a:t>
                      </a:r>
                    </a:p>
                  </a:txBody>
                  <a:tcPr marR="50360" marT="37770" marB="3777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r"/>
                      <a:r>
                        <a:rPr lang="en-US" sz="1200" b="1" i="0" dirty="0">
                          <a:solidFill>
                            <a:schemeClr val="accent1"/>
                          </a:solidFill>
                          <a:latin typeface="IBM Plex Sans" charset="0"/>
                          <a:ea typeface="IBM Plex Sans" charset="0"/>
                          <a:cs typeface="IBM Plex Sans" charset="0"/>
                        </a:rPr>
                        <a:t>Actual</a:t>
                      </a:r>
                      <a:r>
                        <a:rPr lang="en-US" sz="1200" b="1" i="0" baseline="0" dirty="0">
                          <a:solidFill>
                            <a:schemeClr val="accent1"/>
                          </a:solidFill>
                          <a:latin typeface="IBM Plex Sans" charset="0"/>
                          <a:ea typeface="IBM Plex Sans" charset="0"/>
                          <a:cs typeface="IBM Plex Sans" charset="0"/>
                        </a:rPr>
                        <a:t> number of Participants</a:t>
                      </a:r>
                      <a:endParaRPr lang="en-US" sz="1200" b="1" i="0" dirty="0">
                        <a:solidFill>
                          <a:schemeClr val="accent1"/>
                        </a:solidFill>
                        <a:latin typeface="IBM Plex Sans" charset="0"/>
                        <a:ea typeface="IBM Plex Sans" charset="0"/>
                        <a:cs typeface="IBM Plex Sans" charset="0"/>
                      </a:endParaRPr>
                    </a:p>
                  </a:txBody>
                  <a:tcPr marL="2518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150867">
                <a:tc>
                  <a:txBody>
                    <a:bodyPr/>
                    <a:lstStyle/>
                    <a:p>
                      <a:r>
                        <a:rPr lang="en-US" sz="1100" b="0" i="0" baseline="0" dirty="0">
                          <a:latin typeface="IBM Plex Sans" charset="0"/>
                          <a:ea typeface="IBM Plex Sans" charset="0"/>
                          <a:cs typeface="IBM Plex Sans" charset="0"/>
                        </a:rPr>
                        <a:t>Banking and financial markets</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1"/>
                  </a:ext>
                </a:extLst>
              </a:tr>
              <a:tr h="150867">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Consumer products</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2"/>
                  </a:ext>
                </a:extLst>
              </a:tr>
              <a:tr h="139647">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Government</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3"/>
                  </a:ext>
                </a:extLst>
              </a:tr>
              <a:tr h="139647">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Retail</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4"/>
                  </a:ext>
                </a:extLst>
              </a:tr>
              <a:tr h="150867">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Industrial products</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5"/>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Insurance</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6"/>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Telecommunications</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7"/>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Information technology and professional services</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8"/>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Media and entertainment</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09"/>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Energy and Utilities</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0"/>
                  </a:ext>
                </a:extLst>
              </a:tr>
              <a:tr h="217229">
                <a:tc>
                  <a:txBody>
                    <a:bodyPr/>
                    <a:lstStyle/>
                    <a:p>
                      <a:r>
                        <a:rPr lang="en-US" sz="1100" b="0" i="0" baseline="0" dirty="0">
                          <a:latin typeface="IBM Plex Sans" charset="0"/>
                          <a:ea typeface="IBM Plex Sans" charset="0"/>
                          <a:cs typeface="IBM Plex Sans" charset="0"/>
                        </a:rPr>
                        <a:t>Transportation</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1"/>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Electronics</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2"/>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Healthcare</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3"/>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Automotive</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4"/>
                  </a:ext>
                </a:extLst>
              </a:tr>
              <a:tr h="217229">
                <a:tc>
                  <a:txBody>
                    <a:bodyPr/>
                    <a:lstStyle/>
                    <a:p>
                      <a:r>
                        <a:rPr lang="en-US" sz="1100" b="0" i="0" baseline="0" dirty="0">
                          <a:latin typeface="IBM Plex Sans" charset="0"/>
                          <a:ea typeface="IBM Plex Sans" charset="0"/>
                          <a:cs typeface="IBM Plex Sans" charset="0"/>
                        </a:rPr>
                        <a:t>Life Sciences and Pharmaceuticals</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5"/>
                  </a:ext>
                </a:extLst>
              </a:tr>
              <a:tr h="217229">
                <a:tc>
                  <a:txBody>
                    <a:bodyPr/>
                    <a:lstStyle/>
                    <a:p>
                      <a:r>
                        <a:rPr lang="en-US" sz="1100" b="0" i="0" baseline="0" dirty="0">
                          <a:latin typeface="IBM Plex Sans" charset="0"/>
                          <a:ea typeface="IBM Plex Sans" charset="0"/>
                          <a:cs typeface="IBM Plex Sans" charset="0"/>
                        </a:rPr>
                        <a:t>Chemicals</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6"/>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Education</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7"/>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Travel</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8"/>
                  </a:ext>
                </a:extLst>
              </a:tr>
              <a:tr h="217229">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Petroleum</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19"/>
                  </a:ext>
                </a:extLst>
              </a:tr>
              <a:tr h="105738">
                <a:tc>
                  <a:txBody>
                    <a:bodyPr/>
                    <a:lstStyle/>
                    <a:p>
                      <a:pPr marL="0" marR="0" indent="0" algn="l" defTabSz="1463040" rtl="0" eaLnBrk="1" fontAlgn="auto" latinLnBrk="0" hangingPunct="1">
                        <a:lnSpc>
                          <a:spcPct val="100000"/>
                        </a:lnSpc>
                        <a:spcBef>
                          <a:spcPts val="0"/>
                        </a:spcBef>
                        <a:spcAft>
                          <a:spcPts val="0"/>
                        </a:spcAft>
                        <a:buClrTx/>
                        <a:buSzTx/>
                        <a:buFontTx/>
                        <a:buNone/>
                        <a:tabLst/>
                        <a:defRPr/>
                      </a:pPr>
                      <a:r>
                        <a:rPr lang="en-US" sz="1100" b="0" i="0" baseline="0" dirty="0">
                          <a:latin typeface="IBM Plex Sans" charset="0"/>
                          <a:ea typeface="IBM Plex Sans" charset="0"/>
                          <a:cs typeface="IBM Plex Sans" charset="0"/>
                        </a:rPr>
                        <a:t>Aerospace and defense</a:t>
                      </a:r>
                    </a:p>
                  </a:txBody>
                  <a:tcPr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endParaRPr lang="en-US" sz="1100" b="0" i="0" dirty="0">
                        <a:latin typeface="IBM Plex Sans" charset="0"/>
                        <a:ea typeface="IBM Plex Sans" charset="0"/>
                        <a:cs typeface="IBM Plex Sans" charset="0"/>
                      </a:endParaRPr>
                    </a:p>
                  </a:txBody>
                  <a:tcPr marL="45720" marR="50360" marT="37770" marB="37770">
                    <a:lnL w="1270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0020"/>
                  </a:ext>
                </a:extLst>
              </a:tr>
            </a:tbl>
          </a:graphicData>
        </a:graphic>
      </p:graphicFrame>
      <p:sp>
        <p:nvSpPr>
          <p:cNvPr id="8" name="Title 7"/>
          <p:cNvSpPr>
            <a:spLocks noGrp="1"/>
          </p:cNvSpPr>
          <p:nvPr>
            <p:ph type="title"/>
          </p:nvPr>
        </p:nvSpPr>
        <p:spPr/>
        <p:txBody>
          <a:bodyPr/>
          <a:lstStyle/>
          <a:p>
            <a:r>
              <a:rPr lang="en-US" dirty="0"/>
              <a:t>Combined chart/table</a:t>
            </a:r>
          </a:p>
        </p:txBody>
      </p:sp>
      <p:sp>
        <p:nvSpPr>
          <p:cNvPr id="10" name="Text Placeholder 9"/>
          <p:cNvSpPr>
            <a:spLocks noGrp="1"/>
          </p:cNvSpPr>
          <p:nvPr>
            <p:ph type="body" sz="quarter" idx="11"/>
          </p:nvPr>
        </p:nvSpPr>
        <p:spPr/>
        <p:txBody>
          <a:bodyPr/>
          <a:lstStyle/>
          <a:p>
            <a:r>
              <a:rPr lang="en-US" dirty="0"/>
              <a:t>Sample layouts</a:t>
            </a:r>
          </a:p>
        </p:txBody>
      </p:sp>
      <p:graphicFrame>
        <p:nvGraphicFramePr>
          <p:cNvPr id="7" name="Chart 6"/>
          <p:cNvGraphicFramePr/>
          <p:nvPr>
            <p:extLst>
              <p:ext uri="{D42A27DB-BD31-4B8C-83A1-F6EECF244321}">
                <p14:modId xmlns:p14="http://schemas.microsoft.com/office/powerpoint/2010/main" val="690290894"/>
              </p:ext>
            </p:extLst>
          </p:nvPr>
        </p:nvGraphicFramePr>
        <p:xfrm>
          <a:off x="7086600" y="2162556"/>
          <a:ext cx="4266690" cy="539496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p:nvPr>
            <p:extLst>
              <p:ext uri="{D42A27DB-BD31-4B8C-83A1-F6EECF244321}">
                <p14:modId xmlns:p14="http://schemas.microsoft.com/office/powerpoint/2010/main" val="1012394364"/>
              </p:ext>
            </p:extLst>
          </p:nvPr>
        </p:nvGraphicFramePr>
        <p:xfrm>
          <a:off x="7596929" y="2147965"/>
          <a:ext cx="4809728" cy="53858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502665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4294967295"/>
          </p:nvPr>
        </p:nvPicPr>
        <p:blipFill>
          <a:blip r:embed="rId2">
            <a:extLst>
              <a:ext uri="{28A0092B-C50C-407E-A947-70E740481C1C}">
                <a14:useLocalDpi xmlns:a14="http://schemas.microsoft.com/office/drawing/2010/main"/>
              </a:ext>
            </a:extLst>
          </a:blip>
          <a:stretch>
            <a:fillRect/>
          </a:stretch>
        </p:blipFill>
        <p:spPr>
          <a:xfrm>
            <a:off x="7315200" y="0"/>
            <a:ext cx="7315200" cy="8229600"/>
          </a:xfrm>
        </p:spPr>
      </p:pic>
      <p:sp>
        <p:nvSpPr>
          <p:cNvPr id="3" name="Title 2"/>
          <p:cNvSpPr>
            <a:spLocks noGrp="1"/>
          </p:cNvSpPr>
          <p:nvPr>
            <p:ph type="title"/>
          </p:nvPr>
        </p:nvSpPr>
        <p:spPr>
          <a:xfrm>
            <a:off x="457200" y="685800"/>
            <a:ext cx="6629400" cy="5257800"/>
          </a:xfrm>
        </p:spPr>
        <p:txBody>
          <a:bodyPr>
            <a:normAutofit/>
          </a:bodyPr>
          <a:lstStyle/>
          <a:p>
            <a:r>
              <a:rPr lang="en-US" sz="5400" b="1" dirty="0">
                <a:latin typeface="IBM Plex Sans" charset="0"/>
                <a:ea typeface="IBM Plex Sans" charset="0"/>
                <a:cs typeface="IBM Plex Sans" charset="0"/>
              </a:rPr>
              <a:t>Impactful</a:t>
            </a:r>
            <a:br>
              <a:rPr lang="en-US" sz="5400" b="1" dirty="0">
                <a:latin typeface="IBM Plex Sans" charset="0"/>
                <a:ea typeface="IBM Plex Sans" charset="0"/>
                <a:cs typeface="IBM Plex Sans" charset="0"/>
              </a:rPr>
            </a:br>
            <a:r>
              <a:rPr lang="en-US" sz="5400" b="1" dirty="0">
                <a:solidFill>
                  <a:schemeClr val="tx1"/>
                </a:solidFill>
                <a:latin typeface="IBM Plex Sans" charset="0"/>
                <a:ea typeface="IBM Plex Sans" charset="0"/>
                <a:cs typeface="IBM Plex Sans" charset="0"/>
              </a:rPr>
              <a:t>layouts.</a:t>
            </a:r>
            <a:br>
              <a:rPr lang="en-US" sz="5400" b="1" dirty="0">
                <a:solidFill>
                  <a:schemeClr val="tx1"/>
                </a:solidFill>
                <a:latin typeface="IBM Plex Sans" charset="0"/>
                <a:ea typeface="IBM Plex Sans" charset="0"/>
                <a:cs typeface="IBM Plex Sans" charset="0"/>
              </a:rPr>
            </a:br>
            <a:br>
              <a:rPr lang="en-US" sz="5400" b="1" dirty="0">
                <a:solidFill>
                  <a:schemeClr val="tx1"/>
                </a:solidFill>
                <a:latin typeface="IBM Plex Sans" charset="0"/>
                <a:ea typeface="IBM Plex Sans" charset="0"/>
                <a:cs typeface="IBM Plex Sans" charset="0"/>
              </a:rPr>
            </a:br>
            <a:endParaRPr lang="en-US" sz="5400" b="1" dirty="0">
              <a:solidFill>
                <a:schemeClr val="tx1"/>
              </a:solidFill>
              <a:latin typeface="IBM Plex Sans" charset="0"/>
              <a:ea typeface="IBM Plex Sans" charset="0"/>
              <a:cs typeface="IBM Plex Sans" charset="0"/>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9309532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2" name="Content Placeholder 11"/>
          <p:cNvSpPr>
            <a:spLocks noGrp="1"/>
          </p:cNvSpPr>
          <p:nvPr>
            <p:ph idx="4294967295"/>
          </p:nvPr>
        </p:nvSpPr>
        <p:spPr>
          <a:xfrm>
            <a:off x="3886199" y="2057400"/>
            <a:ext cx="6858001" cy="5257800"/>
          </a:xfrm>
        </p:spPr>
        <p:txBody>
          <a:bodyPr/>
          <a:lstStyle/>
          <a:p>
            <a:r>
              <a:rPr lang="is-IS" altLang="en-GB" b="1" dirty="0"/>
              <a:t>20 point text header</a:t>
            </a:r>
            <a:br>
              <a:rPr lang="is-IS" altLang="en-GB" b="1" dirty="0"/>
            </a:br>
            <a:r>
              <a:rPr lang="is-IS" altLang="en-GB" dirty="0">
                <a:solidFill>
                  <a:schemeClr val="tx2">
                    <a:lumMod val="25000"/>
                  </a:schemeClr>
                </a:solidFill>
              </a:rPr>
              <a:t>Here is 20 point paragraph text with some bulleted text to follow. </a:t>
            </a:r>
            <a:r>
              <a:rPr lang="en-US" dirty="0" err="1">
                <a:solidFill>
                  <a:schemeClr val="tx2">
                    <a:lumMod val="25000"/>
                  </a:schemeClr>
                </a:solidFill>
              </a:rPr>
              <a:t>Consectetur</a:t>
            </a:r>
            <a:r>
              <a:rPr lang="en-US" dirty="0">
                <a:solidFill>
                  <a:schemeClr val="tx2">
                    <a:lumMod val="25000"/>
                  </a:schemeClr>
                </a:solidFill>
              </a:rPr>
              <a:t> </a:t>
            </a:r>
            <a:r>
              <a:rPr lang="en-US" dirty="0" err="1">
                <a:solidFill>
                  <a:schemeClr val="tx2">
                    <a:lumMod val="25000"/>
                  </a:schemeClr>
                </a:solidFill>
              </a:rPr>
              <a:t>adipiscing</a:t>
            </a:r>
            <a:r>
              <a:rPr lang="en-US" dirty="0">
                <a:solidFill>
                  <a:schemeClr val="tx2">
                    <a:lumMod val="25000"/>
                  </a:schemeClr>
                </a:solidFill>
              </a:rPr>
              <a:t> </a:t>
            </a:r>
            <a:r>
              <a:rPr lang="en-US" dirty="0" err="1">
                <a:solidFill>
                  <a:schemeClr val="tx2">
                    <a:lumMod val="25000"/>
                  </a:schemeClr>
                </a:solidFill>
              </a:rPr>
              <a:t>elit</a:t>
            </a:r>
            <a:r>
              <a:rPr lang="en-US" dirty="0">
                <a:solidFill>
                  <a:schemeClr val="tx2">
                    <a:lumMod val="25000"/>
                  </a:schemeClr>
                </a:solidFill>
              </a:rPr>
              <a:t>. </a:t>
            </a:r>
            <a:r>
              <a:rPr lang="en-US" dirty="0" err="1">
                <a:solidFill>
                  <a:schemeClr val="tx2">
                    <a:lumMod val="25000"/>
                  </a:schemeClr>
                </a:solidFill>
              </a:rPr>
              <a:t>Quis</a:t>
            </a:r>
            <a:r>
              <a:rPr lang="en-US" dirty="0">
                <a:solidFill>
                  <a:schemeClr val="tx2">
                    <a:lumMod val="25000"/>
                  </a:schemeClr>
                </a:solidFill>
              </a:rPr>
              <a:t> </a:t>
            </a:r>
            <a:r>
              <a:rPr lang="en-US" dirty="0" err="1">
                <a:solidFill>
                  <a:schemeClr val="tx2">
                    <a:lumMod val="25000"/>
                  </a:schemeClr>
                </a:solidFill>
              </a:rPr>
              <a:t>Aristidem</a:t>
            </a:r>
            <a:r>
              <a:rPr lang="en-US" dirty="0">
                <a:solidFill>
                  <a:schemeClr val="tx2">
                    <a:lumMod val="25000"/>
                  </a:schemeClr>
                </a:solidFill>
              </a:rPr>
              <a:t> non </a:t>
            </a:r>
            <a:r>
              <a:rPr lang="en-US" dirty="0" err="1">
                <a:solidFill>
                  <a:schemeClr val="tx2">
                    <a:lumMod val="25000"/>
                  </a:schemeClr>
                </a:solidFill>
              </a:rPr>
              <a:t>mortuum</a:t>
            </a:r>
            <a:r>
              <a:rPr lang="en-US" dirty="0">
                <a:solidFill>
                  <a:schemeClr val="tx2">
                    <a:lumMod val="25000"/>
                  </a:schemeClr>
                </a:solidFill>
              </a:rPr>
              <a:t> </a:t>
            </a:r>
            <a:r>
              <a:rPr lang="en-US" dirty="0" err="1">
                <a:solidFill>
                  <a:schemeClr val="tx2">
                    <a:lumMod val="25000"/>
                  </a:schemeClr>
                </a:solidFill>
              </a:rPr>
              <a:t>diligit</a:t>
            </a:r>
            <a:r>
              <a:rPr lang="en-US" dirty="0">
                <a:solidFill>
                  <a:schemeClr val="tx2">
                    <a:lumMod val="25000"/>
                  </a:schemeClr>
                </a:solidFill>
              </a:rPr>
              <a:t>? </a:t>
            </a:r>
            <a:br>
              <a:rPr lang="en-US" dirty="0">
                <a:solidFill>
                  <a:schemeClr val="tx2">
                    <a:lumMod val="25000"/>
                  </a:schemeClr>
                </a:solidFill>
              </a:rPr>
            </a:br>
            <a:br>
              <a:rPr lang="en-US" dirty="0">
                <a:solidFill>
                  <a:schemeClr val="tx2">
                    <a:lumMod val="25000"/>
                  </a:schemeClr>
                </a:solidFill>
              </a:rPr>
            </a:br>
            <a:r>
              <a:rPr lang="en-US" dirty="0">
                <a:solidFill>
                  <a:schemeClr val="tx2">
                    <a:lumMod val="25000"/>
                  </a:schemeClr>
                </a:solidFill>
              </a:rPr>
              <a:t>At </a:t>
            </a:r>
            <a:r>
              <a:rPr lang="en-US" dirty="0" err="1">
                <a:solidFill>
                  <a:schemeClr val="tx2">
                    <a:lumMod val="25000"/>
                  </a:schemeClr>
                </a:solidFill>
              </a:rPr>
              <a:t>vero</a:t>
            </a:r>
            <a:r>
              <a:rPr lang="en-US" dirty="0">
                <a:solidFill>
                  <a:schemeClr val="tx2">
                    <a:lumMod val="25000"/>
                  </a:schemeClr>
                </a:solidFill>
              </a:rPr>
              <a:t> </a:t>
            </a:r>
            <a:r>
              <a:rPr lang="en-US" dirty="0" err="1">
                <a:solidFill>
                  <a:schemeClr val="tx2">
                    <a:lumMod val="25000"/>
                  </a:schemeClr>
                </a:solidFill>
              </a:rPr>
              <a:t>eos</a:t>
            </a:r>
            <a:r>
              <a:rPr lang="en-US" dirty="0">
                <a:solidFill>
                  <a:schemeClr val="tx2">
                    <a:lumMod val="25000"/>
                  </a:schemeClr>
                </a:solidFill>
              </a:rPr>
              <a:t> et </a:t>
            </a:r>
            <a:r>
              <a:rPr lang="en-US" dirty="0" err="1">
                <a:solidFill>
                  <a:schemeClr val="tx2">
                    <a:lumMod val="25000"/>
                  </a:schemeClr>
                </a:solidFill>
              </a:rPr>
              <a:t>accusamus</a:t>
            </a:r>
            <a:r>
              <a:rPr lang="en-US" dirty="0">
                <a:solidFill>
                  <a:schemeClr val="tx2">
                    <a:lumMod val="25000"/>
                  </a:schemeClr>
                </a:solidFill>
              </a:rPr>
              <a:t> et </a:t>
            </a:r>
            <a:r>
              <a:rPr lang="en-US" dirty="0" err="1">
                <a:solidFill>
                  <a:schemeClr val="tx2">
                    <a:lumMod val="25000"/>
                  </a:schemeClr>
                </a:solidFill>
              </a:rPr>
              <a:t>iusto</a:t>
            </a:r>
            <a:r>
              <a:rPr lang="en-US" dirty="0">
                <a:solidFill>
                  <a:schemeClr val="tx2">
                    <a:lumMod val="25000"/>
                  </a:schemeClr>
                </a:solidFill>
              </a:rPr>
              <a:t> </a:t>
            </a:r>
            <a:r>
              <a:rPr lang="en-US" dirty="0" err="1">
                <a:solidFill>
                  <a:schemeClr val="tx2">
                    <a:lumMod val="25000"/>
                  </a:schemeClr>
                </a:solidFill>
              </a:rPr>
              <a:t>odio</a:t>
            </a:r>
            <a:r>
              <a:rPr lang="en-US" dirty="0">
                <a:solidFill>
                  <a:schemeClr val="tx2">
                    <a:lumMod val="25000"/>
                  </a:schemeClr>
                </a:solidFill>
              </a:rPr>
              <a:t> </a:t>
            </a:r>
            <a:r>
              <a:rPr lang="en-US" dirty="0" err="1">
                <a:solidFill>
                  <a:schemeClr val="tx2">
                    <a:lumMod val="25000"/>
                  </a:schemeClr>
                </a:solidFill>
              </a:rPr>
              <a:t>dignissimos</a:t>
            </a:r>
            <a:r>
              <a:rPr lang="en-US" dirty="0">
                <a:solidFill>
                  <a:schemeClr val="tx2">
                    <a:lumMod val="25000"/>
                  </a:schemeClr>
                </a:solidFill>
              </a:rPr>
              <a:t> </a:t>
            </a:r>
            <a:r>
              <a:rPr lang="en-US" dirty="0" err="1">
                <a:solidFill>
                  <a:schemeClr val="tx2">
                    <a:lumMod val="25000"/>
                  </a:schemeClr>
                </a:solidFill>
              </a:rPr>
              <a:t>ducimus</a:t>
            </a:r>
            <a:r>
              <a:rPr lang="en-US" dirty="0">
                <a:solidFill>
                  <a:schemeClr val="tx2">
                    <a:lumMod val="25000"/>
                  </a:schemeClr>
                </a:solidFill>
              </a:rPr>
              <a:t> qui </a:t>
            </a:r>
            <a:r>
              <a:rPr lang="en-US" dirty="0" err="1">
                <a:solidFill>
                  <a:schemeClr val="tx2">
                    <a:lumMod val="25000"/>
                  </a:schemeClr>
                </a:solidFill>
              </a:rPr>
              <a:t>blanditiis</a:t>
            </a:r>
            <a:r>
              <a:rPr lang="en-US" dirty="0">
                <a:solidFill>
                  <a:schemeClr val="tx2">
                    <a:lumMod val="25000"/>
                  </a:schemeClr>
                </a:solidFill>
              </a:rPr>
              <a:t> </a:t>
            </a:r>
            <a:r>
              <a:rPr lang="en-US" dirty="0" err="1">
                <a:solidFill>
                  <a:schemeClr val="tx2">
                    <a:lumMod val="25000"/>
                  </a:schemeClr>
                </a:solidFill>
              </a:rPr>
              <a:t>praesentium</a:t>
            </a:r>
            <a:r>
              <a:rPr lang="en-US" dirty="0">
                <a:solidFill>
                  <a:schemeClr val="tx2">
                    <a:lumMod val="25000"/>
                  </a:schemeClr>
                </a:solidFill>
              </a:rPr>
              <a:t> </a:t>
            </a:r>
            <a:r>
              <a:rPr lang="en-US" dirty="0" err="1">
                <a:solidFill>
                  <a:schemeClr val="tx2">
                    <a:lumMod val="25000"/>
                  </a:schemeClr>
                </a:solidFill>
              </a:rPr>
              <a:t>voluptatum</a:t>
            </a:r>
            <a:r>
              <a:rPr lang="en-US" dirty="0">
                <a:solidFill>
                  <a:schemeClr val="tx2">
                    <a:lumMod val="25000"/>
                  </a:schemeClr>
                </a:solidFill>
              </a:rPr>
              <a:t> </a:t>
            </a:r>
            <a:r>
              <a:rPr lang="en-US" dirty="0" err="1">
                <a:solidFill>
                  <a:schemeClr val="tx2">
                    <a:lumMod val="25000"/>
                  </a:schemeClr>
                </a:solidFill>
              </a:rPr>
              <a:t>deleniti</a:t>
            </a:r>
            <a:r>
              <a:rPr lang="en-US" dirty="0">
                <a:solidFill>
                  <a:schemeClr val="tx2">
                    <a:lumMod val="25000"/>
                  </a:schemeClr>
                </a:solidFill>
              </a:rPr>
              <a:t> </a:t>
            </a:r>
            <a:r>
              <a:rPr lang="en-US" dirty="0" err="1">
                <a:solidFill>
                  <a:schemeClr val="tx2">
                    <a:lumMod val="25000"/>
                  </a:schemeClr>
                </a:solidFill>
              </a:rPr>
              <a:t>atque</a:t>
            </a:r>
            <a:r>
              <a:rPr lang="en-US" dirty="0">
                <a:solidFill>
                  <a:schemeClr val="tx2">
                    <a:lumMod val="25000"/>
                  </a:schemeClr>
                </a:solidFill>
              </a:rPr>
              <a:t> </a:t>
            </a:r>
            <a:r>
              <a:rPr lang="en-US" dirty="0" err="1">
                <a:solidFill>
                  <a:schemeClr val="tx2">
                    <a:lumMod val="25000"/>
                  </a:schemeClr>
                </a:solidFill>
              </a:rPr>
              <a:t>corrupti</a:t>
            </a:r>
            <a:r>
              <a:rPr lang="en-US" dirty="0">
                <a:solidFill>
                  <a:schemeClr val="tx2">
                    <a:lumMod val="25000"/>
                  </a:schemeClr>
                </a:solidFill>
              </a:rPr>
              <a:t> quos </a:t>
            </a:r>
            <a:r>
              <a:rPr lang="en-US" dirty="0" err="1">
                <a:solidFill>
                  <a:schemeClr val="tx2">
                    <a:lumMod val="25000"/>
                  </a:schemeClr>
                </a:solidFill>
              </a:rPr>
              <a:t>dolores</a:t>
            </a:r>
            <a:r>
              <a:rPr lang="en-US" dirty="0">
                <a:solidFill>
                  <a:schemeClr val="tx2">
                    <a:lumMod val="25000"/>
                  </a:schemeClr>
                </a:solidFill>
              </a:rPr>
              <a:t> et </a:t>
            </a:r>
            <a:r>
              <a:rPr lang="en-US" dirty="0" err="1">
                <a:solidFill>
                  <a:schemeClr val="tx2">
                    <a:lumMod val="25000"/>
                  </a:schemeClr>
                </a:solidFill>
              </a:rPr>
              <a:t>quas</a:t>
            </a:r>
            <a:r>
              <a:rPr lang="en-US" dirty="0">
                <a:solidFill>
                  <a:schemeClr val="tx2">
                    <a:lumMod val="25000"/>
                  </a:schemeClr>
                </a:solidFill>
              </a:rPr>
              <a:t> </a:t>
            </a:r>
            <a:r>
              <a:rPr lang="en-US" dirty="0" err="1">
                <a:solidFill>
                  <a:schemeClr val="tx2">
                    <a:lumMod val="25000"/>
                  </a:schemeClr>
                </a:solidFill>
              </a:rPr>
              <a:t>molestias</a:t>
            </a:r>
            <a:r>
              <a:rPr lang="en-US" dirty="0">
                <a:solidFill>
                  <a:schemeClr val="tx2">
                    <a:lumMod val="25000"/>
                  </a:schemeClr>
                </a:solidFill>
              </a:rPr>
              <a:t> </a:t>
            </a:r>
            <a:r>
              <a:rPr lang="en-US" dirty="0" err="1">
                <a:solidFill>
                  <a:schemeClr val="tx2">
                    <a:lumMod val="25000"/>
                  </a:schemeClr>
                </a:solidFill>
              </a:rPr>
              <a:t>excepturi</a:t>
            </a:r>
            <a:r>
              <a:rPr lang="en-US" dirty="0">
                <a:solidFill>
                  <a:schemeClr val="tx2">
                    <a:lumMod val="25000"/>
                  </a:schemeClr>
                </a:solidFill>
              </a:rPr>
              <a:t> </a:t>
            </a:r>
            <a:r>
              <a:rPr lang="en-US" dirty="0" err="1">
                <a:solidFill>
                  <a:schemeClr val="tx2">
                    <a:lumMod val="25000"/>
                  </a:schemeClr>
                </a:solidFill>
              </a:rPr>
              <a:t>sint</a:t>
            </a:r>
            <a:r>
              <a:rPr lang="en-US" dirty="0">
                <a:solidFill>
                  <a:schemeClr val="tx2">
                    <a:lumMod val="25000"/>
                  </a:schemeClr>
                </a:solidFill>
              </a:rPr>
              <a:t> </a:t>
            </a:r>
            <a:r>
              <a:rPr lang="en-US" dirty="0" err="1">
                <a:solidFill>
                  <a:schemeClr val="tx2">
                    <a:lumMod val="25000"/>
                  </a:schemeClr>
                </a:solidFill>
              </a:rPr>
              <a:t>occaecati</a:t>
            </a:r>
            <a:r>
              <a:rPr lang="en-US" dirty="0">
                <a:solidFill>
                  <a:schemeClr val="tx2">
                    <a:lumMod val="25000"/>
                  </a:schemeClr>
                </a:solidFill>
              </a:rPr>
              <a:t> </a:t>
            </a:r>
            <a:r>
              <a:rPr lang="en-US" dirty="0" err="1">
                <a:solidFill>
                  <a:schemeClr val="tx2">
                    <a:lumMod val="25000"/>
                  </a:schemeClr>
                </a:solidFill>
              </a:rPr>
              <a:t>cupiditate</a:t>
            </a:r>
            <a:r>
              <a:rPr lang="en-US" dirty="0">
                <a:solidFill>
                  <a:schemeClr val="tx2">
                    <a:lumMod val="25000"/>
                  </a:schemeClr>
                </a:solidFill>
              </a:rPr>
              <a:t> non provident, </a:t>
            </a:r>
            <a:r>
              <a:rPr lang="en-US" dirty="0" err="1">
                <a:solidFill>
                  <a:schemeClr val="tx2">
                    <a:lumMod val="25000"/>
                  </a:schemeClr>
                </a:solidFill>
              </a:rPr>
              <a:t>similique</a:t>
            </a:r>
            <a:r>
              <a:rPr lang="en-US" dirty="0">
                <a:solidFill>
                  <a:schemeClr val="tx2">
                    <a:lumMod val="25000"/>
                  </a:schemeClr>
                </a:solidFill>
              </a:rPr>
              <a:t> </a:t>
            </a:r>
            <a:r>
              <a:rPr lang="en-US" dirty="0" err="1">
                <a:solidFill>
                  <a:schemeClr val="tx2">
                    <a:lumMod val="25000"/>
                  </a:schemeClr>
                </a:solidFill>
              </a:rPr>
              <a:t>sunt</a:t>
            </a:r>
            <a:r>
              <a:rPr lang="en-US" dirty="0">
                <a:solidFill>
                  <a:schemeClr val="tx2">
                    <a:lumMod val="25000"/>
                  </a:schemeClr>
                </a:solidFill>
              </a:rPr>
              <a:t> in culpa qui </a:t>
            </a:r>
            <a:r>
              <a:rPr lang="en-US" dirty="0" err="1">
                <a:solidFill>
                  <a:schemeClr val="tx2">
                    <a:lumMod val="25000"/>
                  </a:schemeClr>
                </a:solidFill>
              </a:rPr>
              <a:t>officia</a:t>
            </a:r>
            <a:r>
              <a:rPr lang="en-US" dirty="0">
                <a:solidFill>
                  <a:schemeClr val="tx2">
                    <a:lumMod val="25000"/>
                  </a:schemeClr>
                </a:solidFill>
              </a:rPr>
              <a:t> </a:t>
            </a:r>
            <a:r>
              <a:rPr lang="en-US" dirty="0" err="1">
                <a:solidFill>
                  <a:schemeClr val="tx2">
                    <a:lumMod val="25000"/>
                  </a:schemeClr>
                </a:solidFill>
              </a:rPr>
              <a:t>deserunt</a:t>
            </a:r>
            <a:r>
              <a:rPr lang="en-US" dirty="0">
                <a:solidFill>
                  <a:schemeClr val="tx2">
                    <a:lumMod val="25000"/>
                  </a:schemeClr>
                </a:solidFill>
              </a:rPr>
              <a:t> </a:t>
            </a:r>
            <a:r>
              <a:rPr lang="en-US" dirty="0" err="1">
                <a:solidFill>
                  <a:schemeClr val="tx2">
                    <a:lumMod val="25000"/>
                  </a:schemeClr>
                </a:solidFill>
              </a:rPr>
              <a:t>mollitia</a:t>
            </a:r>
            <a:r>
              <a:rPr lang="en-US" dirty="0">
                <a:solidFill>
                  <a:schemeClr val="tx2">
                    <a:lumMod val="25000"/>
                  </a:schemeClr>
                </a:solidFill>
              </a:rPr>
              <a:t> animi, id </a:t>
            </a:r>
            <a:r>
              <a:rPr lang="en-US" dirty="0" err="1">
                <a:solidFill>
                  <a:schemeClr val="tx2">
                    <a:lumMod val="25000"/>
                  </a:schemeClr>
                </a:solidFill>
              </a:rPr>
              <a:t>est</a:t>
            </a:r>
            <a:r>
              <a:rPr lang="en-US" dirty="0">
                <a:solidFill>
                  <a:schemeClr val="tx2">
                    <a:lumMod val="25000"/>
                  </a:schemeClr>
                </a:solidFill>
              </a:rPr>
              <a:t> </a:t>
            </a:r>
            <a:r>
              <a:rPr lang="en-US" dirty="0" err="1">
                <a:solidFill>
                  <a:schemeClr val="tx2">
                    <a:lumMod val="25000"/>
                  </a:schemeClr>
                </a:solidFill>
              </a:rPr>
              <a:t>laborum</a:t>
            </a:r>
            <a:r>
              <a:rPr lang="en-US" dirty="0">
                <a:solidFill>
                  <a:schemeClr val="tx2">
                    <a:lumMod val="25000"/>
                  </a:schemeClr>
                </a:solidFill>
              </a:rPr>
              <a:t> et </a:t>
            </a:r>
            <a:r>
              <a:rPr lang="en-US" dirty="0" err="1">
                <a:solidFill>
                  <a:schemeClr val="tx2">
                    <a:lumMod val="25000"/>
                  </a:schemeClr>
                </a:solidFill>
              </a:rPr>
              <a:t>dolorum</a:t>
            </a:r>
            <a:r>
              <a:rPr lang="en-US" dirty="0">
                <a:solidFill>
                  <a:schemeClr val="tx2">
                    <a:lumMod val="25000"/>
                  </a:schemeClr>
                </a:solidFill>
              </a:rPr>
              <a:t> </a:t>
            </a:r>
            <a:r>
              <a:rPr lang="en-US" dirty="0" err="1">
                <a:solidFill>
                  <a:schemeClr val="tx2">
                    <a:lumMod val="25000"/>
                  </a:schemeClr>
                </a:solidFill>
              </a:rPr>
              <a:t>fuga</a:t>
            </a:r>
            <a:r>
              <a:rPr lang="en-US" dirty="0">
                <a:solidFill>
                  <a:schemeClr val="tx2">
                    <a:lumMod val="25000"/>
                  </a:schemeClr>
                </a:solidFill>
              </a:rPr>
              <a:t>. </a:t>
            </a:r>
          </a:p>
          <a:p>
            <a:r>
              <a:rPr lang="en-US" dirty="0">
                <a:solidFill>
                  <a:schemeClr val="tx2">
                    <a:lumMod val="25000"/>
                  </a:schemeClr>
                </a:solidFill>
              </a:rPr>
              <a:t>Et </a:t>
            </a:r>
            <a:r>
              <a:rPr lang="en-US" dirty="0" err="1">
                <a:solidFill>
                  <a:schemeClr val="tx2">
                    <a:lumMod val="25000"/>
                  </a:schemeClr>
                </a:solidFill>
              </a:rPr>
              <a:t>harum</a:t>
            </a:r>
            <a:r>
              <a:rPr lang="en-US" dirty="0">
                <a:solidFill>
                  <a:schemeClr val="tx2">
                    <a:lumMod val="25000"/>
                  </a:schemeClr>
                </a:solidFill>
              </a:rPr>
              <a:t> </a:t>
            </a:r>
            <a:r>
              <a:rPr lang="en-US" dirty="0" err="1">
                <a:solidFill>
                  <a:schemeClr val="tx2">
                    <a:lumMod val="25000"/>
                  </a:schemeClr>
                </a:solidFill>
              </a:rPr>
              <a:t>quidem</a:t>
            </a:r>
            <a:r>
              <a:rPr lang="en-US" dirty="0">
                <a:solidFill>
                  <a:schemeClr val="tx2">
                    <a:lumMod val="25000"/>
                  </a:schemeClr>
                </a:solidFill>
              </a:rPr>
              <a:t> </a:t>
            </a:r>
            <a:r>
              <a:rPr lang="en-US" dirty="0" err="1">
                <a:solidFill>
                  <a:schemeClr val="tx2">
                    <a:lumMod val="25000"/>
                  </a:schemeClr>
                </a:solidFill>
              </a:rPr>
              <a:t>rerum</a:t>
            </a:r>
            <a:r>
              <a:rPr lang="en-US" dirty="0">
                <a:solidFill>
                  <a:schemeClr val="tx2">
                    <a:lumMod val="25000"/>
                  </a:schemeClr>
                </a:solidFill>
              </a:rPr>
              <a:t> </a:t>
            </a:r>
            <a:r>
              <a:rPr lang="en-US" dirty="0" err="1">
                <a:solidFill>
                  <a:schemeClr val="tx2">
                    <a:lumMod val="25000"/>
                  </a:schemeClr>
                </a:solidFill>
              </a:rPr>
              <a:t>facilis</a:t>
            </a:r>
            <a:r>
              <a:rPr lang="en-US" dirty="0">
                <a:solidFill>
                  <a:schemeClr val="tx2">
                    <a:lumMod val="25000"/>
                  </a:schemeClr>
                </a:solidFill>
              </a:rPr>
              <a:t> </a:t>
            </a:r>
            <a:r>
              <a:rPr lang="en-US" dirty="0" err="1">
                <a:solidFill>
                  <a:schemeClr val="tx2">
                    <a:lumMod val="25000"/>
                  </a:schemeClr>
                </a:solidFill>
              </a:rPr>
              <a:t>est</a:t>
            </a:r>
            <a:r>
              <a:rPr lang="en-US" dirty="0">
                <a:solidFill>
                  <a:schemeClr val="tx2">
                    <a:lumMod val="25000"/>
                  </a:schemeClr>
                </a:solidFill>
              </a:rPr>
              <a:t> et </a:t>
            </a:r>
            <a:r>
              <a:rPr lang="en-US" dirty="0" err="1">
                <a:solidFill>
                  <a:schemeClr val="tx2">
                    <a:lumMod val="25000"/>
                  </a:schemeClr>
                </a:solidFill>
              </a:rPr>
              <a:t>expedita</a:t>
            </a:r>
            <a:r>
              <a:rPr lang="en-US" dirty="0">
                <a:solidFill>
                  <a:schemeClr val="tx2">
                    <a:lumMod val="25000"/>
                  </a:schemeClr>
                </a:solidFill>
              </a:rPr>
              <a:t> </a:t>
            </a:r>
            <a:r>
              <a:rPr lang="en-US" dirty="0" err="1">
                <a:solidFill>
                  <a:schemeClr val="tx2">
                    <a:lumMod val="25000"/>
                  </a:schemeClr>
                </a:solidFill>
              </a:rPr>
              <a:t>distinctio</a:t>
            </a:r>
            <a:r>
              <a:rPr lang="en-US" dirty="0">
                <a:solidFill>
                  <a:schemeClr val="tx2">
                    <a:lumMod val="25000"/>
                  </a:schemeClr>
                </a:solidFill>
              </a:rPr>
              <a:t>. Nam libero tempore, cum </a:t>
            </a:r>
            <a:r>
              <a:rPr lang="en-US" dirty="0" err="1">
                <a:solidFill>
                  <a:schemeClr val="tx2">
                    <a:lumMod val="25000"/>
                  </a:schemeClr>
                </a:solidFill>
              </a:rPr>
              <a:t>soluta</a:t>
            </a:r>
            <a:r>
              <a:rPr lang="en-US" dirty="0">
                <a:solidFill>
                  <a:schemeClr val="tx2">
                    <a:lumMod val="25000"/>
                  </a:schemeClr>
                </a:solidFill>
              </a:rPr>
              <a:t> </a:t>
            </a:r>
            <a:r>
              <a:rPr lang="en-US" dirty="0" err="1">
                <a:solidFill>
                  <a:schemeClr val="tx2">
                    <a:lumMod val="25000"/>
                  </a:schemeClr>
                </a:solidFill>
              </a:rPr>
              <a:t>nobis</a:t>
            </a:r>
            <a:r>
              <a:rPr lang="en-US" dirty="0">
                <a:solidFill>
                  <a:schemeClr val="tx2">
                    <a:lumMod val="25000"/>
                  </a:schemeClr>
                </a:solidFill>
              </a:rPr>
              <a:t> </a:t>
            </a:r>
            <a:r>
              <a:rPr lang="en-US" dirty="0" err="1">
                <a:solidFill>
                  <a:schemeClr val="tx2">
                    <a:lumMod val="25000"/>
                  </a:schemeClr>
                </a:solidFill>
              </a:rPr>
              <a:t>est</a:t>
            </a:r>
            <a:r>
              <a:rPr lang="en-US" dirty="0">
                <a:solidFill>
                  <a:schemeClr val="tx2">
                    <a:lumMod val="25000"/>
                  </a:schemeClr>
                </a:solidFill>
              </a:rPr>
              <a:t> </a:t>
            </a:r>
            <a:r>
              <a:rPr lang="en-US" dirty="0" err="1">
                <a:solidFill>
                  <a:schemeClr val="tx2">
                    <a:lumMod val="25000"/>
                  </a:schemeClr>
                </a:solidFill>
              </a:rPr>
              <a:t>eligendi</a:t>
            </a:r>
            <a:r>
              <a:rPr lang="en-US" dirty="0">
                <a:solidFill>
                  <a:schemeClr val="tx2">
                    <a:lumMod val="25000"/>
                  </a:schemeClr>
                </a:solidFill>
              </a:rPr>
              <a:t> </a:t>
            </a:r>
            <a:r>
              <a:rPr lang="en-US" dirty="0" err="1">
                <a:solidFill>
                  <a:schemeClr val="tx2">
                    <a:lumMod val="25000"/>
                  </a:schemeClr>
                </a:solidFill>
              </a:rPr>
              <a:t>optio</a:t>
            </a:r>
            <a:r>
              <a:rPr lang="en-US" dirty="0">
                <a:solidFill>
                  <a:schemeClr val="tx2">
                    <a:lumMod val="25000"/>
                  </a:schemeClr>
                </a:solidFill>
              </a:rPr>
              <a:t> </a:t>
            </a:r>
            <a:r>
              <a:rPr lang="en-US" dirty="0" err="1">
                <a:solidFill>
                  <a:schemeClr val="tx2">
                    <a:lumMod val="25000"/>
                  </a:schemeClr>
                </a:solidFill>
              </a:rPr>
              <a:t>cumque</a:t>
            </a:r>
            <a:r>
              <a:rPr lang="en-US" dirty="0">
                <a:solidFill>
                  <a:schemeClr val="tx2">
                    <a:lumMod val="25000"/>
                  </a:schemeClr>
                </a:solidFill>
              </a:rPr>
              <a:t> nihil </a:t>
            </a:r>
            <a:r>
              <a:rPr lang="en-US" dirty="0" err="1">
                <a:solidFill>
                  <a:schemeClr val="tx2">
                    <a:lumMod val="25000"/>
                  </a:schemeClr>
                </a:solidFill>
              </a:rPr>
              <a:t>impedit</a:t>
            </a:r>
            <a:r>
              <a:rPr lang="en-US" dirty="0">
                <a:solidFill>
                  <a:schemeClr val="tx2">
                    <a:lumMod val="25000"/>
                  </a:schemeClr>
                </a:solidFill>
              </a:rPr>
              <a:t> quo minus id quod </a:t>
            </a:r>
            <a:r>
              <a:rPr lang="en-US" dirty="0" err="1">
                <a:solidFill>
                  <a:schemeClr val="tx2">
                    <a:lumMod val="25000"/>
                  </a:schemeClr>
                </a:solidFill>
              </a:rPr>
              <a:t>maxime</a:t>
            </a:r>
            <a:r>
              <a:rPr lang="en-US" dirty="0">
                <a:solidFill>
                  <a:schemeClr val="tx2">
                    <a:lumMod val="25000"/>
                  </a:schemeClr>
                </a:solidFill>
              </a:rPr>
              <a:t> </a:t>
            </a:r>
            <a:r>
              <a:rPr lang="en-US" dirty="0" err="1">
                <a:solidFill>
                  <a:schemeClr val="tx2">
                    <a:lumMod val="25000"/>
                  </a:schemeClr>
                </a:solidFill>
              </a:rPr>
              <a:t>placeat</a:t>
            </a:r>
            <a:r>
              <a:rPr lang="en-US" dirty="0">
                <a:solidFill>
                  <a:schemeClr val="tx2">
                    <a:lumMod val="25000"/>
                  </a:schemeClr>
                </a:solidFill>
              </a:rPr>
              <a:t> </a:t>
            </a:r>
            <a:r>
              <a:rPr lang="en-US" dirty="0" err="1">
                <a:solidFill>
                  <a:schemeClr val="tx2">
                    <a:lumMod val="25000"/>
                  </a:schemeClr>
                </a:solidFill>
              </a:rPr>
              <a:t>facere</a:t>
            </a:r>
            <a:r>
              <a:rPr lang="en-US" dirty="0">
                <a:solidFill>
                  <a:schemeClr val="tx2">
                    <a:lumMod val="25000"/>
                  </a:schemeClr>
                </a:solidFill>
              </a:rPr>
              <a:t> </a:t>
            </a:r>
            <a:r>
              <a:rPr lang="en-US" dirty="0" err="1">
                <a:solidFill>
                  <a:schemeClr val="tx2">
                    <a:lumMod val="25000"/>
                  </a:schemeClr>
                </a:solidFill>
              </a:rPr>
              <a:t>possimus</a:t>
            </a:r>
            <a:r>
              <a:rPr lang="en-US" dirty="0">
                <a:solidFill>
                  <a:schemeClr val="tx2">
                    <a:lumMod val="25000"/>
                  </a:schemeClr>
                </a:solidFill>
              </a:rPr>
              <a:t>, </a:t>
            </a:r>
            <a:r>
              <a:rPr lang="en-US" dirty="0" err="1">
                <a:solidFill>
                  <a:schemeClr val="tx2">
                    <a:lumMod val="25000"/>
                  </a:schemeClr>
                </a:solidFill>
              </a:rPr>
              <a:t>omnis</a:t>
            </a:r>
            <a:r>
              <a:rPr lang="en-US" dirty="0">
                <a:solidFill>
                  <a:schemeClr val="tx2">
                    <a:lumMod val="25000"/>
                  </a:schemeClr>
                </a:solidFill>
              </a:rPr>
              <a:t> </a:t>
            </a:r>
            <a:r>
              <a:rPr lang="en-US" dirty="0" err="1">
                <a:solidFill>
                  <a:schemeClr val="tx2">
                    <a:lumMod val="25000"/>
                  </a:schemeClr>
                </a:solidFill>
              </a:rPr>
              <a:t>voluptas</a:t>
            </a:r>
            <a:r>
              <a:rPr lang="en-US" dirty="0">
                <a:solidFill>
                  <a:schemeClr val="tx2">
                    <a:lumMod val="25000"/>
                  </a:schemeClr>
                </a:solidFill>
              </a:rPr>
              <a:t> </a:t>
            </a:r>
            <a:r>
              <a:rPr lang="en-US" dirty="0" err="1">
                <a:solidFill>
                  <a:schemeClr val="tx2">
                    <a:lumMod val="25000"/>
                  </a:schemeClr>
                </a:solidFill>
              </a:rPr>
              <a:t>assumenda</a:t>
            </a:r>
            <a:r>
              <a:rPr lang="en-US" dirty="0">
                <a:solidFill>
                  <a:schemeClr val="tx2">
                    <a:lumMod val="25000"/>
                  </a:schemeClr>
                </a:solidFill>
              </a:rPr>
              <a:t> </a:t>
            </a:r>
            <a:r>
              <a:rPr lang="en-US" dirty="0" err="1">
                <a:solidFill>
                  <a:schemeClr val="tx2">
                    <a:lumMod val="25000"/>
                  </a:schemeClr>
                </a:solidFill>
              </a:rPr>
              <a:t>est</a:t>
            </a:r>
            <a:r>
              <a:rPr lang="en-US" dirty="0">
                <a:solidFill>
                  <a:schemeClr val="tx2">
                    <a:lumMod val="25000"/>
                  </a:schemeClr>
                </a:solidFill>
              </a:rPr>
              <a:t>, </a:t>
            </a:r>
            <a:r>
              <a:rPr lang="en-US" dirty="0" err="1">
                <a:solidFill>
                  <a:schemeClr val="tx2">
                    <a:lumMod val="25000"/>
                  </a:schemeClr>
                </a:solidFill>
              </a:rPr>
              <a:t>omnis</a:t>
            </a:r>
            <a:r>
              <a:rPr lang="en-US" dirty="0">
                <a:solidFill>
                  <a:schemeClr val="tx2">
                    <a:lumMod val="25000"/>
                  </a:schemeClr>
                </a:solidFill>
              </a:rPr>
              <a:t> dolor </a:t>
            </a:r>
            <a:r>
              <a:rPr lang="en-US" dirty="0" err="1">
                <a:solidFill>
                  <a:schemeClr val="tx2">
                    <a:lumMod val="25000"/>
                  </a:schemeClr>
                </a:solidFill>
              </a:rPr>
              <a:t>repellendus</a:t>
            </a:r>
            <a:r>
              <a:rPr lang="en-US" dirty="0">
                <a:solidFill>
                  <a:schemeClr val="tx2">
                    <a:lumMod val="25000"/>
                  </a:schemeClr>
                </a:solidFill>
              </a:rPr>
              <a:t>. </a:t>
            </a:r>
          </a:p>
        </p:txBody>
      </p:sp>
      <p:sp>
        <p:nvSpPr>
          <p:cNvPr id="5" name="Content Placeholder 4"/>
          <p:cNvSpPr>
            <a:spLocks noGrp="1"/>
          </p:cNvSpPr>
          <p:nvPr>
            <p:ph idx="4294967295"/>
          </p:nvPr>
        </p:nvSpPr>
        <p:spPr>
          <a:xfrm>
            <a:off x="457200" y="2057400"/>
            <a:ext cx="2971800" cy="5257800"/>
          </a:xfrm>
        </p:spPr>
        <p:txBody>
          <a:bodyPr/>
          <a:lstStyle/>
          <a:p>
            <a:pPr>
              <a:spcBef>
                <a:spcPts val="2000"/>
              </a:spcBef>
            </a:pPr>
            <a:r>
              <a:rPr lang="en-US" altLang="en-GB" sz="3600" dirty="0"/>
              <a:t>1-column header–36 pt. </a:t>
            </a:r>
            <a:br>
              <a:rPr lang="en-US" altLang="en-GB" sz="3600" dirty="0"/>
            </a:br>
            <a:r>
              <a:rPr lang="en-US" altLang="en-GB" sz="3600" dirty="0"/>
              <a:t>or large text</a:t>
            </a:r>
            <a:endParaRPr lang="en-US" sz="3600" dirty="0"/>
          </a:p>
        </p:txBody>
      </p:sp>
      <p:pic>
        <p:nvPicPr>
          <p:cNvPr id="9" name="Picture Placeholder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972801" y="0"/>
            <a:ext cx="3657598" cy="8229600"/>
          </a:xfrm>
          <a:prstGeom prst="rect">
            <a:avLst/>
          </a:prstGeom>
        </p:spPr>
      </p:pic>
      <p:sp>
        <p:nvSpPr>
          <p:cNvPr id="3" name="Text Placeholder 2"/>
          <p:cNvSpPr>
            <a:spLocks noGrp="1"/>
          </p:cNvSpPr>
          <p:nvPr>
            <p:ph type="body" sz="quarter" idx="11"/>
          </p:nvPr>
        </p:nvSpPr>
        <p:spPr/>
        <p:txBody>
          <a:bodyPr/>
          <a:lstStyle/>
          <a:p>
            <a:r>
              <a:rPr lang="en-US" dirty="0"/>
              <a:t>Impactful layouts</a:t>
            </a:r>
          </a:p>
        </p:txBody>
      </p:sp>
      <p:sp>
        <p:nvSpPr>
          <p:cNvPr id="8" name="Rectangle 7"/>
          <p:cNvSpPr/>
          <p:nvPr/>
        </p:nvSpPr>
        <p:spPr>
          <a:xfrm>
            <a:off x="13441680" y="7680960"/>
            <a:ext cx="914400" cy="548640"/>
          </a:xfrm>
          <a:prstGeom prst="rect">
            <a:avLst/>
          </a:prstGeom>
          <a:gradFill flip="none" rotWithShape="1">
            <a:gsLst>
              <a:gs pos="9000">
                <a:schemeClr val="tx1"/>
              </a:gs>
              <a:gs pos="80000">
                <a:schemeClr val="tx1">
                  <a:alpha val="2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rial Regular"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53741367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pic>
        <p:nvPicPr>
          <p:cNvPr id="9" name="Picture Placeholder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0972801" y="0"/>
            <a:ext cx="3657598" cy="8229600"/>
          </a:xfrm>
          <a:prstGeom prst="rect">
            <a:avLst/>
          </a:prstGeom>
        </p:spPr>
      </p:pic>
      <p:sp>
        <p:nvSpPr>
          <p:cNvPr id="2" name="Title 1"/>
          <p:cNvSpPr>
            <a:spLocks noGrp="1"/>
          </p:cNvSpPr>
          <p:nvPr>
            <p:ph type="title"/>
          </p:nvPr>
        </p:nvSpPr>
        <p:spPr/>
        <p:txBody>
          <a:bodyPr/>
          <a:lstStyle/>
          <a:p>
            <a:r>
              <a:rPr lang="is-IS" altLang="en-GB" sz="2000" b="1" dirty="0"/>
              <a:t>20 point text header</a:t>
            </a:r>
            <a:br>
              <a:rPr lang="is-IS" altLang="en-GB" sz="2000" dirty="0"/>
            </a:br>
            <a:r>
              <a:rPr lang="en-US" sz="2000" dirty="0" err="1"/>
              <a:t>Consectetur</a:t>
            </a:r>
            <a:r>
              <a:rPr lang="en-US" sz="2000" dirty="0"/>
              <a:t> </a:t>
            </a:r>
            <a:r>
              <a:rPr lang="en-US" sz="2000" dirty="0" err="1"/>
              <a:t>adipiscing</a:t>
            </a:r>
            <a:r>
              <a:rPr lang="en-US" sz="2000" dirty="0"/>
              <a:t> </a:t>
            </a:r>
            <a:r>
              <a:rPr lang="en-US" sz="2000" dirty="0" err="1"/>
              <a:t>elit</a:t>
            </a:r>
            <a:r>
              <a:rPr lang="en-US" sz="2000" dirty="0"/>
              <a:t>. </a:t>
            </a:r>
            <a:r>
              <a:rPr lang="en-US" sz="2000" dirty="0" err="1"/>
              <a:t>Quis</a:t>
            </a:r>
            <a:r>
              <a:rPr lang="en-US" sz="2000" dirty="0"/>
              <a:t> </a:t>
            </a:r>
            <a:r>
              <a:rPr lang="en-US" sz="2000" dirty="0" err="1"/>
              <a:t>Aristidem</a:t>
            </a:r>
            <a:r>
              <a:rPr lang="en-US" sz="2000" dirty="0"/>
              <a:t> non </a:t>
            </a:r>
            <a:r>
              <a:rPr lang="en-US" sz="2000" dirty="0" err="1"/>
              <a:t>mortuum</a:t>
            </a:r>
            <a:r>
              <a:rPr lang="en-US" sz="2000" dirty="0"/>
              <a:t> </a:t>
            </a:r>
            <a:r>
              <a:rPr lang="en-US" sz="2000" dirty="0" err="1"/>
              <a:t>diligit</a:t>
            </a:r>
            <a:r>
              <a:rPr lang="en-US" sz="2000" dirty="0"/>
              <a:t>? </a:t>
            </a:r>
            <a:br>
              <a:rPr lang="en-US" sz="2000" dirty="0"/>
            </a:br>
            <a:br>
              <a:rPr lang="en-US" sz="2000" dirty="0"/>
            </a:br>
            <a:r>
              <a:rPr lang="en-US" sz="2000" dirty="0"/>
              <a:t>At </a:t>
            </a:r>
            <a:r>
              <a:rPr lang="en-US" sz="2000" dirty="0" err="1"/>
              <a:t>vero</a:t>
            </a:r>
            <a:r>
              <a:rPr lang="en-US" sz="2000" dirty="0"/>
              <a:t> </a:t>
            </a:r>
            <a:r>
              <a:rPr lang="en-US" sz="2000" dirty="0" err="1"/>
              <a:t>eos</a:t>
            </a:r>
            <a:r>
              <a:rPr lang="en-US" sz="2000" dirty="0"/>
              <a:t> et </a:t>
            </a:r>
            <a:r>
              <a:rPr lang="en-US" sz="2000" dirty="0" err="1"/>
              <a:t>accusamus</a:t>
            </a:r>
            <a:r>
              <a:rPr lang="en-US" sz="2000" dirty="0"/>
              <a:t> et </a:t>
            </a:r>
            <a:r>
              <a:rPr lang="en-US" sz="2000" dirty="0" err="1"/>
              <a:t>iusto</a:t>
            </a:r>
            <a:r>
              <a:rPr lang="en-US" sz="2000" dirty="0"/>
              <a:t> </a:t>
            </a:r>
            <a:r>
              <a:rPr lang="en-US" sz="2000" dirty="0" err="1"/>
              <a:t>odio</a:t>
            </a:r>
            <a:r>
              <a:rPr lang="en-US" sz="2000" dirty="0"/>
              <a:t> </a:t>
            </a:r>
            <a:r>
              <a:rPr lang="en-US" sz="2000" dirty="0" err="1"/>
              <a:t>dignissimos</a:t>
            </a:r>
            <a:r>
              <a:rPr lang="en-US" sz="2000" dirty="0"/>
              <a:t> </a:t>
            </a:r>
            <a:r>
              <a:rPr lang="en-US" sz="2000" dirty="0" err="1"/>
              <a:t>ducimus</a:t>
            </a:r>
            <a:r>
              <a:rPr lang="en-US" sz="2000" dirty="0"/>
              <a:t> qui </a:t>
            </a:r>
            <a:r>
              <a:rPr lang="en-US" sz="2000" dirty="0" err="1"/>
              <a:t>blanditiis</a:t>
            </a:r>
            <a:r>
              <a:rPr lang="en-US" sz="2000" dirty="0"/>
              <a:t> </a:t>
            </a:r>
            <a:r>
              <a:rPr lang="en-US" sz="2000" dirty="0" err="1"/>
              <a:t>praesentium</a:t>
            </a:r>
            <a:r>
              <a:rPr lang="en-US" sz="2000" dirty="0"/>
              <a:t> </a:t>
            </a:r>
            <a:r>
              <a:rPr lang="en-US" sz="2000" dirty="0" err="1"/>
              <a:t>voluptatum</a:t>
            </a:r>
            <a:r>
              <a:rPr lang="en-US" sz="2000" dirty="0"/>
              <a:t> </a:t>
            </a:r>
            <a:r>
              <a:rPr lang="en-US" sz="2000" dirty="0" err="1"/>
              <a:t>deleniti</a:t>
            </a:r>
            <a:r>
              <a:rPr lang="en-US" sz="2000" dirty="0"/>
              <a:t> </a:t>
            </a:r>
            <a:r>
              <a:rPr lang="en-US" sz="2000" dirty="0" err="1"/>
              <a:t>atque</a:t>
            </a:r>
            <a:r>
              <a:rPr lang="en-US" sz="2000" dirty="0"/>
              <a:t> </a:t>
            </a:r>
            <a:r>
              <a:rPr lang="en-US" sz="2000" dirty="0" err="1"/>
              <a:t>corrupti</a:t>
            </a:r>
            <a:r>
              <a:rPr lang="en-US" sz="2000" dirty="0"/>
              <a:t> quos </a:t>
            </a:r>
            <a:r>
              <a:rPr lang="en-US" sz="2000" dirty="0" err="1"/>
              <a:t>dolores</a:t>
            </a:r>
            <a:r>
              <a:rPr lang="en-US" sz="2000" dirty="0"/>
              <a:t> et </a:t>
            </a:r>
            <a:r>
              <a:rPr lang="en-US" sz="2000" dirty="0" err="1"/>
              <a:t>quas</a:t>
            </a:r>
            <a:r>
              <a:rPr lang="en-US" sz="2000" dirty="0"/>
              <a:t> </a:t>
            </a:r>
            <a:r>
              <a:rPr lang="en-US" sz="2000" dirty="0" err="1"/>
              <a:t>molestias</a:t>
            </a:r>
            <a:r>
              <a:rPr lang="en-US" sz="2000" dirty="0"/>
              <a:t> </a:t>
            </a:r>
            <a:r>
              <a:rPr lang="en-US" sz="2000" dirty="0" err="1"/>
              <a:t>excepturi</a:t>
            </a:r>
            <a:r>
              <a:rPr lang="en-US" sz="2000" dirty="0"/>
              <a:t> </a:t>
            </a:r>
            <a:r>
              <a:rPr lang="en-US" sz="2000" dirty="0" err="1"/>
              <a:t>sint</a:t>
            </a:r>
            <a:r>
              <a:rPr lang="en-US" sz="2000" dirty="0"/>
              <a:t> </a:t>
            </a:r>
            <a:r>
              <a:rPr lang="en-US" sz="2000" dirty="0" err="1"/>
              <a:t>occaecati</a:t>
            </a:r>
            <a:r>
              <a:rPr lang="en-US" sz="2000" dirty="0"/>
              <a:t> </a:t>
            </a:r>
            <a:r>
              <a:rPr lang="en-US" sz="2000" dirty="0" err="1"/>
              <a:t>cupiditate</a:t>
            </a:r>
            <a:r>
              <a:rPr lang="en-US" sz="2000" dirty="0"/>
              <a:t> non provident.</a:t>
            </a:r>
          </a:p>
        </p:txBody>
      </p:sp>
      <p:sp>
        <p:nvSpPr>
          <p:cNvPr id="3" name="Text Placeholder 2"/>
          <p:cNvSpPr>
            <a:spLocks noGrp="1"/>
          </p:cNvSpPr>
          <p:nvPr>
            <p:ph type="body" sz="quarter" idx="11"/>
          </p:nvPr>
        </p:nvSpPr>
        <p:spPr/>
        <p:txBody>
          <a:bodyPr/>
          <a:lstStyle/>
          <a:p>
            <a:r>
              <a:rPr lang="en-US"/>
              <a:t>Impactful layouts</a:t>
            </a:r>
            <a:endParaRPr lang="en-US" dirty="0"/>
          </a:p>
        </p:txBody>
      </p:sp>
      <p:sp>
        <p:nvSpPr>
          <p:cNvPr id="18" name="Content Placeholder 17"/>
          <p:cNvSpPr>
            <a:spLocks noGrp="1"/>
          </p:cNvSpPr>
          <p:nvPr>
            <p:ph idx="13"/>
          </p:nvPr>
        </p:nvSpPr>
        <p:spPr/>
        <p:txBody>
          <a:bodyPr/>
          <a:lstStyle/>
          <a:p>
            <a:r>
              <a:rPr lang="en-US" dirty="0"/>
              <a:t> </a:t>
            </a:r>
          </a:p>
        </p:txBody>
      </p:sp>
      <p:sp>
        <p:nvSpPr>
          <p:cNvPr id="16" name="Content Placeholder 15"/>
          <p:cNvSpPr>
            <a:spLocks noGrp="1"/>
          </p:cNvSpPr>
          <p:nvPr>
            <p:ph idx="12"/>
          </p:nvPr>
        </p:nvSpPr>
        <p:spPr>
          <a:xfrm>
            <a:off x="3962400" y="2057400"/>
            <a:ext cx="6705600" cy="5257800"/>
          </a:xfrm>
        </p:spPr>
        <p:txBody>
          <a:bodyPr/>
          <a:lstStyle/>
          <a:p>
            <a:r>
              <a:rPr lang="en-US" sz="3600" dirty="0"/>
              <a:t>Copy goes here lorem ipsum dolor sit </a:t>
            </a:r>
            <a:r>
              <a:rPr lang="en-US" sz="3600" dirty="0" err="1"/>
              <a:t>amet</a:t>
            </a:r>
            <a:r>
              <a:rPr lang="en-US" sz="3600" dirty="0"/>
              <a:t>, </a:t>
            </a:r>
            <a:r>
              <a:rPr lang="en-US" sz="3600" dirty="0" err="1"/>
              <a:t>consectetur</a:t>
            </a:r>
            <a:r>
              <a:rPr lang="en-US" sz="3600" dirty="0"/>
              <a:t> </a:t>
            </a:r>
            <a:r>
              <a:rPr lang="en-US" sz="3600" dirty="0" err="1"/>
              <a:t>adipiscing</a:t>
            </a:r>
            <a:r>
              <a:rPr lang="en-US" sz="3600" dirty="0"/>
              <a:t> </a:t>
            </a:r>
            <a:r>
              <a:rPr lang="en-US" sz="3600" dirty="0" err="1"/>
              <a:t>elit</a:t>
            </a:r>
            <a:r>
              <a:rPr lang="en-US" sz="3600" dirty="0"/>
              <a:t>. </a:t>
            </a:r>
            <a:br>
              <a:rPr lang="en-US" sz="3600" dirty="0"/>
            </a:br>
            <a:r>
              <a:rPr lang="en-US" sz="3600" dirty="0" err="1"/>
              <a:t>Quis</a:t>
            </a:r>
            <a:r>
              <a:rPr lang="en-US" sz="3600" dirty="0"/>
              <a:t> </a:t>
            </a:r>
            <a:r>
              <a:rPr lang="en-US" sz="3600" dirty="0" err="1"/>
              <a:t>aristidem</a:t>
            </a:r>
            <a:r>
              <a:rPr lang="en-US" sz="3600" dirty="0"/>
              <a:t> non </a:t>
            </a:r>
            <a:r>
              <a:rPr lang="en-US" sz="3600" dirty="0" err="1"/>
              <a:t>mortum</a:t>
            </a:r>
            <a:r>
              <a:rPr lang="en-US" sz="3600" dirty="0"/>
              <a:t> </a:t>
            </a:r>
            <a:r>
              <a:rPr lang="en-US" sz="3600" dirty="0" err="1"/>
              <a:t>diligit</a:t>
            </a:r>
            <a:r>
              <a:rPr lang="en-US" sz="3600" dirty="0"/>
              <a:t>. </a:t>
            </a:r>
            <a:r>
              <a:rPr lang="en-US" sz="3600" dirty="0" err="1"/>
              <a:t>Multa</a:t>
            </a:r>
            <a:r>
              <a:rPr lang="en-US" sz="3600" dirty="0"/>
              <a:t> </a:t>
            </a:r>
            <a:r>
              <a:rPr lang="en-US" sz="3600" dirty="0" err="1"/>
              <a:t>sunt</a:t>
            </a:r>
            <a:r>
              <a:rPr lang="en-US" sz="3600" dirty="0"/>
              <a:t> </a:t>
            </a:r>
            <a:r>
              <a:rPr lang="en-US" sz="3600" dirty="0" err="1"/>
              <a:t>dita</a:t>
            </a:r>
            <a:r>
              <a:rPr lang="en-US" sz="3600" dirty="0"/>
              <a:t> ab </a:t>
            </a:r>
            <a:r>
              <a:rPr lang="en-US" sz="3600" dirty="0" err="1"/>
              <a:t>antiquis</a:t>
            </a:r>
            <a:r>
              <a:rPr lang="en-US" sz="3600" dirty="0"/>
              <a:t> de </a:t>
            </a:r>
            <a:r>
              <a:rPr lang="en-US" sz="3600" dirty="0" err="1"/>
              <a:t>condis</a:t>
            </a:r>
            <a:r>
              <a:rPr lang="en-US" sz="3600" dirty="0"/>
              <a:t>.</a:t>
            </a:r>
          </a:p>
        </p:txBody>
      </p:sp>
      <p:sp>
        <p:nvSpPr>
          <p:cNvPr id="8" name="Rectangle 7"/>
          <p:cNvSpPr/>
          <p:nvPr/>
        </p:nvSpPr>
        <p:spPr>
          <a:xfrm>
            <a:off x="13441680" y="7680960"/>
            <a:ext cx="914400" cy="548640"/>
          </a:xfrm>
          <a:prstGeom prst="rect">
            <a:avLst/>
          </a:prstGeom>
          <a:gradFill flip="none" rotWithShape="1">
            <a:gsLst>
              <a:gs pos="9000">
                <a:schemeClr val="tx1"/>
              </a:gs>
              <a:gs pos="80000">
                <a:schemeClr val="tx1">
                  <a:alpha val="20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latin typeface="Arial Regular"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87854665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228600"/>
            <a:ext cx="6629400" cy="5257800"/>
          </a:xfrm>
        </p:spPr>
        <p:txBody>
          <a:bodyPr/>
          <a:lstStyle/>
          <a:p>
            <a:r>
              <a:rPr lang="en-US" sz="4800" dirty="0">
                <a:solidFill>
                  <a:schemeClr val="tx1"/>
                </a:solidFill>
                <a:latin typeface="IBM Plex Sans" charset="0"/>
                <a:ea typeface="IBM Plex Sans" charset="0"/>
                <a:cs typeface="IBM Plex Sans" charset="0"/>
              </a:rPr>
              <a:t>External</a:t>
            </a:r>
            <a:br>
              <a:rPr lang="en-US" sz="4800" dirty="0">
                <a:latin typeface="IBM Plex Sans" charset="0"/>
                <a:ea typeface="IBM Plex Sans" charset="0"/>
                <a:cs typeface="IBM Plex Sans" charset="0"/>
              </a:rPr>
            </a:br>
            <a:r>
              <a:rPr lang="en-US" sz="4800" dirty="0">
                <a:latin typeface="IBM Plex Sans" charset="0"/>
                <a:ea typeface="IBM Plex Sans" charset="0"/>
                <a:cs typeface="IBM Plex Sans" charset="0"/>
              </a:rPr>
              <a:t>Influencers.</a:t>
            </a:r>
          </a:p>
        </p:txBody>
      </p:sp>
      <p:sp>
        <p:nvSpPr>
          <p:cNvPr id="5" name="Content Placeholder 2"/>
          <p:cNvSpPr txBox="1">
            <a:spLocks/>
          </p:cNvSpPr>
          <p:nvPr/>
        </p:nvSpPr>
        <p:spPr>
          <a:xfrm>
            <a:off x="7315200" y="0"/>
            <a:ext cx="7315201" cy="8229600"/>
          </a:xfrm>
          <a:prstGeom prst="rect">
            <a:avLst/>
          </a:prstGeom>
          <a:solidFill>
            <a:schemeClr val="tx2"/>
          </a:solidFill>
        </p:spPr>
        <p:txBody>
          <a:bodyPr vert="horz" lIns="228389" tIns="159872" rIns="228389" bIns="228389" rtlCol="0" anchor="ctr">
            <a:noAutofit/>
          </a:bodyPr>
          <a:lstStyle>
            <a:lvl1pPr marL="0" indent="0" algn="l" defTabSz="730834" rtl="0" eaLnBrk="1" latinLnBrk="0" hangingPunct="1">
              <a:lnSpc>
                <a:spcPct val="100000"/>
              </a:lnSpc>
              <a:spcBef>
                <a:spcPts val="1758"/>
              </a:spcBef>
              <a:buFont typeface="Arial"/>
              <a:buNone/>
              <a:defRPr sz="2238" kern="1200">
                <a:solidFill>
                  <a:schemeClr val="bg2"/>
                </a:solidFill>
                <a:latin typeface="+mn-lt"/>
                <a:ea typeface="Arial" charset="0"/>
                <a:cs typeface="Arial" charset="0"/>
              </a:defRPr>
            </a:lvl1pPr>
            <a:lvl2pPr marL="276601" indent="-276601"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2pPr>
            <a:lvl3pPr marL="634405" indent="-276601"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3pPr>
            <a:lvl4pPr marL="999822" indent="-268988"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4pPr>
            <a:lvl5pPr marL="1284035" indent="-276601" algn="l" defTabSz="730834" rtl="0" eaLnBrk="1" latinLnBrk="0" hangingPunct="1">
              <a:lnSpc>
                <a:spcPct val="100000"/>
              </a:lnSpc>
              <a:spcBef>
                <a:spcPts val="1758"/>
              </a:spcBef>
              <a:spcAft>
                <a:spcPts val="0"/>
              </a:spcAft>
              <a:buFont typeface="Arial"/>
              <a:buChar char="»"/>
              <a:defRPr sz="2238" kern="1200">
                <a:solidFill>
                  <a:schemeClr val="bg2"/>
                </a:solidFill>
                <a:latin typeface="+mn-lt"/>
                <a:ea typeface="Arial" charset="0"/>
                <a:cs typeface="Arial" charset="0"/>
              </a:defRPr>
            </a:lvl5pPr>
            <a:lvl6pPr marL="4019588" indent="-365417" algn="l" defTabSz="730834" rtl="0" eaLnBrk="1" latinLnBrk="0" hangingPunct="1">
              <a:spcBef>
                <a:spcPct val="20000"/>
              </a:spcBef>
              <a:buFont typeface="Arial"/>
              <a:buChar char="•"/>
              <a:defRPr sz="3197" kern="1200">
                <a:solidFill>
                  <a:schemeClr val="tx1"/>
                </a:solidFill>
                <a:latin typeface="+mn-lt"/>
                <a:ea typeface="+mn-ea"/>
                <a:cs typeface="+mn-cs"/>
              </a:defRPr>
            </a:lvl6pPr>
            <a:lvl7pPr marL="4750422" indent="-365417" algn="l" defTabSz="730834" rtl="0" eaLnBrk="1" latinLnBrk="0" hangingPunct="1">
              <a:spcBef>
                <a:spcPct val="20000"/>
              </a:spcBef>
              <a:buFont typeface="Arial"/>
              <a:buChar char="•"/>
              <a:defRPr sz="3197" kern="1200">
                <a:solidFill>
                  <a:schemeClr val="tx1"/>
                </a:solidFill>
                <a:latin typeface="+mn-lt"/>
                <a:ea typeface="+mn-ea"/>
                <a:cs typeface="+mn-cs"/>
              </a:defRPr>
            </a:lvl7pPr>
            <a:lvl8pPr marL="5481257" indent="-365417" algn="l" defTabSz="730834" rtl="0" eaLnBrk="1" latinLnBrk="0" hangingPunct="1">
              <a:spcBef>
                <a:spcPct val="20000"/>
              </a:spcBef>
              <a:buFont typeface="Arial"/>
              <a:buChar char="•"/>
              <a:defRPr sz="3197" kern="1200">
                <a:solidFill>
                  <a:schemeClr val="tx1"/>
                </a:solidFill>
                <a:latin typeface="+mn-lt"/>
                <a:ea typeface="+mn-ea"/>
                <a:cs typeface="+mn-cs"/>
              </a:defRPr>
            </a:lvl8pPr>
            <a:lvl9pPr marL="6212091" indent="-365417" algn="l" defTabSz="730834" rtl="0" eaLnBrk="1" latinLnBrk="0" hangingPunct="1">
              <a:spcBef>
                <a:spcPct val="20000"/>
              </a:spcBef>
              <a:buFont typeface="Arial"/>
              <a:buChar char="•"/>
              <a:defRPr sz="3197" kern="1200">
                <a:solidFill>
                  <a:schemeClr val="tx1"/>
                </a:solidFill>
                <a:latin typeface="+mn-lt"/>
                <a:ea typeface="+mn-ea"/>
                <a:cs typeface="+mn-cs"/>
              </a:defRPr>
            </a:lvl9pPr>
          </a:lstStyle>
          <a:p>
            <a:r>
              <a:rPr lang="en-US" sz="3200" b="1" dirty="0">
                <a:solidFill>
                  <a:schemeClr val="tx1"/>
                </a:solidFill>
                <a:latin typeface="IBM Plex Sans" charset="0"/>
                <a:ea typeface="IBM Plex Sans" charset="0"/>
                <a:cs typeface="IBM Plex Sans" charset="0"/>
              </a:rPr>
              <a:t>Personal mobility.</a:t>
            </a:r>
          </a:p>
          <a:p>
            <a:r>
              <a:rPr lang="en-US" sz="3200" b="1" dirty="0">
                <a:solidFill>
                  <a:schemeClr val="accent2"/>
                </a:solidFill>
                <a:latin typeface="IBM Plex Sans" charset="0"/>
                <a:ea typeface="IBM Plex Sans" charset="0"/>
                <a:cs typeface="IBM Plex Sans" charset="0"/>
              </a:rPr>
              <a:t>Technology progress.</a:t>
            </a:r>
          </a:p>
          <a:p>
            <a:r>
              <a:rPr lang="en-US" sz="3200" b="1" dirty="0">
                <a:solidFill>
                  <a:schemeClr val="tx1"/>
                </a:solidFill>
                <a:latin typeface="IBM Plex Sans" charset="0"/>
                <a:ea typeface="IBM Plex Sans" charset="0"/>
                <a:cs typeface="IBM Plex Sans" charset="0"/>
              </a:rPr>
              <a:t>Corporate social responsibility.</a:t>
            </a:r>
          </a:p>
          <a:p>
            <a:r>
              <a:rPr lang="en-US" sz="3200" b="1" dirty="0">
                <a:solidFill>
                  <a:schemeClr val="tx1"/>
                </a:solidFill>
                <a:latin typeface="IBM Plex Sans" charset="0"/>
                <a:ea typeface="IBM Plex Sans" charset="0"/>
                <a:cs typeface="IBM Plex Sans" charset="0"/>
              </a:rPr>
              <a:t>Global labor force.</a:t>
            </a:r>
          </a:p>
          <a:p>
            <a:r>
              <a:rPr lang="en-US" sz="3200" b="1" dirty="0">
                <a:solidFill>
                  <a:schemeClr val="tx1"/>
                </a:solidFill>
                <a:latin typeface="IBM Plex Sans" charset="0"/>
                <a:ea typeface="IBM Plex Sans" charset="0"/>
                <a:cs typeface="IBM Plex Sans" charset="0"/>
              </a:rPr>
              <a:t>Globalization.</a:t>
            </a:r>
          </a:p>
          <a:p>
            <a:r>
              <a:rPr lang="en-US" sz="3200" b="1" dirty="0">
                <a:solidFill>
                  <a:schemeClr val="tx1"/>
                </a:solidFill>
                <a:latin typeface="IBM Plex Sans" charset="0"/>
                <a:ea typeface="IBM Plex Sans" charset="0"/>
                <a:cs typeface="IBM Plex Sans" charset="0"/>
              </a:rPr>
              <a:t>Economies and markets.</a:t>
            </a:r>
          </a:p>
          <a:p>
            <a:r>
              <a:rPr lang="en-US" sz="3200" b="1" dirty="0">
                <a:solidFill>
                  <a:schemeClr val="accent2"/>
                </a:solidFill>
                <a:latin typeface="IBM Plex Sans" charset="0"/>
                <a:ea typeface="IBM Plex Sans" charset="0"/>
                <a:cs typeface="IBM Plex Sans" charset="0"/>
              </a:rPr>
              <a:t>Consumer expectations.</a:t>
            </a:r>
          </a:p>
          <a:p>
            <a:r>
              <a:rPr lang="en-US" sz="3200" b="1" dirty="0">
                <a:solidFill>
                  <a:schemeClr val="tx1"/>
                </a:solidFill>
                <a:latin typeface="IBM Plex Sans" charset="0"/>
                <a:ea typeface="IBM Plex Sans" charset="0"/>
                <a:cs typeface="IBM Plex Sans" charset="0"/>
              </a:rPr>
              <a:t>Government regulations.</a:t>
            </a:r>
          </a:p>
          <a:p>
            <a:r>
              <a:rPr lang="en-US" sz="3200" b="1" dirty="0">
                <a:solidFill>
                  <a:schemeClr val="tx1"/>
                </a:solidFill>
                <a:latin typeface="IBM Plex Sans" charset="0"/>
                <a:ea typeface="IBM Plex Sans" charset="0"/>
                <a:cs typeface="IBM Plex Sans" charset="0"/>
              </a:rPr>
              <a:t>Sustainability concerns.</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0"/>
          </a:xfrm>
          <a:prstGeom prst="rect">
            <a:avLst/>
          </a:prstGeom>
        </p:spPr>
      </p:pic>
    </p:spTree>
    <p:extLst>
      <p:ext uri="{BB962C8B-B14F-4D97-AF65-F5344CB8AC3E}">
        <p14:creationId xmlns:p14="http://schemas.microsoft.com/office/powerpoint/2010/main" val="145739594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External Influencers</a:t>
            </a:r>
          </a:p>
        </p:txBody>
      </p:sp>
      <p:sp>
        <p:nvSpPr>
          <p:cNvPr id="4" name="Text Placeholder 3"/>
          <p:cNvSpPr>
            <a:spLocks noGrp="1"/>
          </p:cNvSpPr>
          <p:nvPr>
            <p:ph type="body" sz="quarter" idx="11"/>
          </p:nvPr>
        </p:nvSpPr>
        <p:spPr/>
        <p:txBody>
          <a:bodyPr/>
          <a:lstStyle/>
          <a:p>
            <a:r>
              <a:rPr lang="en-US" dirty="0"/>
              <a:t>Impactful layouts</a:t>
            </a:r>
          </a:p>
        </p:txBody>
      </p:sp>
      <p:sp>
        <p:nvSpPr>
          <p:cNvPr id="5" name="Content Placeholder 4"/>
          <p:cNvSpPr>
            <a:spLocks noGrp="1"/>
          </p:cNvSpPr>
          <p:nvPr>
            <p:ph sz="quarter" idx="16"/>
          </p:nvPr>
        </p:nvSpPr>
        <p:spPr/>
        <p:txBody>
          <a:bodyPr/>
          <a:lstStyle/>
          <a:p>
            <a:r>
              <a:rPr lang="en-US" sz="3600" b="1" dirty="0"/>
              <a:t>Consumers</a:t>
            </a:r>
            <a:endParaRPr lang="en-US" sz="3600" dirty="0"/>
          </a:p>
          <a:p>
            <a:endParaRPr lang="en-US" dirty="0"/>
          </a:p>
        </p:txBody>
      </p:sp>
      <p:sp>
        <p:nvSpPr>
          <p:cNvPr id="7" name="Content Placeholder 6"/>
          <p:cNvSpPr>
            <a:spLocks noGrp="1"/>
          </p:cNvSpPr>
          <p:nvPr>
            <p:ph sz="quarter" idx="17"/>
          </p:nvPr>
        </p:nvSpPr>
        <p:spPr>
          <a:xfrm>
            <a:off x="10972800" y="4114800"/>
            <a:ext cx="3657600" cy="4114800"/>
          </a:xfrm>
        </p:spPr>
        <p:txBody>
          <a:bodyPr/>
          <a:lstStyle/>
          <a:p>
            <a:r>
              <a:rPr lang="en-US" sz="3600" b="1" dirty="0"/>
              <a:t>Mobility</a:t>
            </a:r>
            <a:endParaRPr lang="en-US" sz="3600" dirty="0"/>
          </a:p>
          <a:p>
            <a:endParaRPr lang="en-US" dirty="0"/>
          </a:p>
        </p:txBody>
      </p:sp>
      <p:sp>
        <p:nvSpPr>
          <p:cNvPr id="8" name="Content Placeholder 7"/>
          <p:cNvSpPr>
            <a:spLocks noGrp="1"/>
          </p:cNvSpPr>
          <p:nvPr>
            <p:ph sz="quarter" idx="19"/>
          </p:nvPr>
        </p:nvSpPr>
        <p:spPr/>
        <p:txBody>
          <a:bodyPr/>
          <a:lstStyle/>
          <a:p>
            <a:r>
              <a:rPr lang="en-US" sz="3600" b="1" dirty="0"/>
              <a:t>Ecosystem</a:t>
            </a:r>
          </a:p>
        </p:txBody>
      </p:sp>
      <p:sp>
        <p:nvSpPr>
          <p:cNvPr id="9" name="Content Placeholder 8"/>
          <p:cNvSpPr>
            <a:spLocks noGrp="1"/>
          </p:cNvSpPr>
          <p:nvPr>
            <p:ph sz="quarter" idx="20"/>
          </p:nvPr>
        </p:nvSpPr>
        <p:spPr/>
        <p:txBody>
          <a:bodyPr/>
          <a:lstStyle/>
          <a:p>
            <a:endParaRPr lang="en-US" dirty="0"/>
          </a:p>
        </p:txBody>
      </p:sp>
      <p:pic>
        <p:nvPicPr>
          <p:cNvPr id="10" name="Picture 9"/>
          <p:cNvPicPr>
            <a:picLocks noChangeAspect="1"/>
          </p:cNvPicPr>
          <p:nvPr/>
        </p:nvPicPr>
        <p:blipFill>
          <a:blip r:embed="rId3">
            <a:alphaModFix amt="30000"/>
            <a:extLst>
              <a:ext uri="{28A0092B-C50C-407E-A947-70E740481C1C}">
                <a14:useLocalDpi xmlns:a14="http://schemas.microsoft.com/office/drawing/2010/main" val="0"/>
              </a:ext>
            </a:extLst>
          </a:blip>
          <a:stretch>
            <a:fillRect/>
          </a:stretch>
        </p:blipFill>
        <p:spPr>
          <a:xfrm>
            <a:off x="9189720" y="2194561"/>
            <a:ext cx="1470316" cy="1470316"/>
          </a:xfrm>
          <a:prstGeom prst="rect">
            <a:avLst/>
          </a:prstGeom>
        </p:spPr>
      </p:pic>
      <p:pic>
        <p:nvPicPr>
          <p:cNvPr id="11" name="Picture 10"/>
          <p:cNvPicPr>
            <a:picLocks noChangeAspect="1"/>
          </p:cNvPicPr>
          <p:nvPr/>
        </p:nvPicPr>
        <p:blipFill>
          <a:blip r:embed="rId4">
            <a:alphaModFix amt="30000"/>
            <a:extLst>
              <a:ext uri="{28A0092B-C50C-407E-A947-70E740481C1C}">
                <a14:useLocalDpi xmlns:a14="http://schemas.microsoft.com/office/drawing/2010/main" val="0"/>
              </a:ext>
            </a:extLst>
          </a:blip>
          <a:stretch>
            <a:fillRect/>
          </a:stretch>
        </p:blipFill>
        <p:spPr>
          <a:xfrm rot="1800000">
            <a:off x="3871609" y="6191069"/>
            <a:ext cx="1340139" cy="1177698"/>
          </a:xfrm>
          <a:prstGeom prst="rect">
            <a:avLst/>
          </a:prstGeom>
        </p:spPr>
      </p:pic>
      <p:pic>
        <p:nvPicPr>
          <p:cNvPr id="12" name="Picture 11"/>
          <p:cNvPicPr>
            <a:picLocks noChangeAspect="1"/>
          </p:cNvPicPr>
          <p:nvPr/>
        </p:nvPicPr>
        <p:blipFill>
          <a:blip r:embed="rId5">
            <a:alphaModFix amt="30000"/>
            <a:extLst>
              <a:ext uri="{28A0092B-C50C-407E-A947-70E740481C1C}">
                <a14:useLocalDpi xmlns:a14="http://schemas.microsoft.com/office/drawing/2010/main" val="0"/>
              </a:ext>
            </a:extLst>
          </a:blip>
          <a:stretch>
            <a:fillRect/>
          </a:stretch>
        </p:blipFill>
        <p:spPr>
          <a:xfrm>
            <a:off x="11247120" y="5934925"/>
            <a:ext cx="1425997" cy="1425997"/>
          </a:xfrm>
          <a:prstGeom prst="rect">
            <a:avLst/>
          </a:prstGeom>
        </p:spPr>
      </p:pic>
      <p:pic>
        <p:nvPicPr>
          <p:cNvPr id="13" name="Content Placeholder 20"/>
          <p:cNvPicPr>
            <a:picLocks noGrp="1" noChangeAspect="1"/>
          </p:cNvPicPr>
          <p:nvPr>
            <p:ph sz="quarter" idx="15"/>
          </p:nvPr>
        </p:nvPicPr>
        <p:blipFill>
          <a:blip r:embed="rId6">
            <a:extLst>
              <a:ext uri="{28A0092B-C50C-407E-A947-70E740481C1C}">
                <a14:useLocalDpi xmlns:a14="http://schemas.microsoft.com/office/drawing/2010/main" val="0"/>
              </a:ext>
            </a:extLst>
          </a:blip>
          <a:stretch>
            <a:fillRect/>
          </a:stretch>
        </p:blipFill>
        <p:spPr>
          <a:solidFill>
            <a:schemeClr val="bg2"/>
          </a:solidFill>
        </p:spPr>
      </p:pic>
      <p:pic>
        <p:nvPicPr>
          <p:cNvPr id="14" name="Picture Placeholder 3"/>
          <p:cNvPicPr>
            <a:picLocks noChangeAspect="1"/>
          </p:cNvPicPr>
          <p:nvPr/>
        </p:nvPicPr>
        <p:blipFill>
          <a:blip r:embed="rId7">
            <a:extLst>
              <a:ext uri="{BEBA8EAE-BF5A-486C-A8C5-ECC9F3942E4B}">
                <a14:imgProps xmlns:a14="http://schemas.microsoft.com/office/drawing/2010/main">
                  <a14:imgLayer r:embed="rId8">
                    <a14:imgEffect>
                      <a14:sharpenSoften amount="25000"/>
                    </a14:imgEffect>
                    <a14:imgEffect>
                      <a14:colorTemperature colorTemp="8800"/>
                    </a14:imgEffect>
                  </a14:imgLayer>
                </a14:imgProps>
              </a:ext>
              <a:ext uri="{28A0092B-C50C-407E-A947-70E740481C1C}">
                <a14:useLocalDpi xmlns:a14="http://schemas.microsoft.com/office/drawing/2010/main"/>
              </a:ext>
            </a:extLst>
          </a:blip>
          <a:stretch>
            <a:fillRect/>
          </a:stretch>
        </p:blipFill>
        <p:spPr>
          <a:xfrm>
            <a:off x="7315200" y="4114800"/>
            <a:ext cx="3657600" cy="4114800"/>
          </a:xfrm>
          <a:prstGeom prst="rect">
            <a:avLst/>
          </a:prstGeom>
        </p:spPr>
      </p:pic>
      <p:pic>
        <p:nvPicPr>
          <p:cNvPr id="15" name="Picture 14"/>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31520" y="7772400"/>
            <a:ext cx="1148183" cy="457200"/>
          </a:xfrm>
          <a:prstGeom prst="rect">
            <a:avLst/>
          </a:prstGeom>
          <a:ln>
            <a:noFill/>
          </a:ln>
        </p:spPr>
      </p:pic>
      <p:grpSp>
        <p:nvGrpSpPr>
          <p:cNvPr id="16" name="Group 15"/>
          <p:cNvGrpSpPr/>
          <p:nvPr/>
        </p:nvGrpSpPr>
        <p:grpSpPr>
          <a:xfrm>
            <a:off x="2450593" y="7818140"/>
            <a:ext cx="11722614" cy="301342"/>
            <a:chOff x="1531620" y="4890834"/>
            <a:chExt cx="7326630" cy="188512"/>
          </a:xfrm>
        </p:grpSpPr>
        <p:pic>
          <p:nvPicPr>
            <p:cNvPr id="17" name="Picture 16"/>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8504101" y="4890834"/>
              <a:ext cx="354149" cy="143007"/>
            </a:xfrm>
            <a:prstGeom prst="rect">
              <a:avLst/>
            </a:prstGeom>
          </p:spPr>
        </p:pic>
        <p:sp>
          <p:nvSpPr>
            <p:cNvPr id="19" name="Footer Placeholder 3"/>
            <p:cNvSpPr txBox="1">
              <a:spLocks/>
            </p:cNvSpPr>
            <p:nvPr userDrawn="1"/>
          </p:nvSpPr>
          <p:spPr>
            <a:xfrm>
              <a:off x="1531620" y="4942313"/>
              <a:ext cx="773709" cy="13703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solidFill>
                    <a:schemeClr val="tx1">
                      <a:alpha val="60000"/>
                    </a:schemeClr>
                  </a:solidFill>
                  <a:latin typeface="Arial Regular" charset="0"/>
                </a:rPr>
                <a:t>© 2017 IBM Corporation</a:t>
              </a:r>
            </a:p>
          </p:txBody>
        </p:sp>
      </p:grpSp>
      <p:sp>
        <p:nvSpPr>
          <p:cNvPr id="21" name="Slide Number Placeholder 2"/>
          <p:cNvSpPr txBox="1">
            <a:spLocks/>
          </p:cNvSpPr>
          <p:nvPr/>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119" smtClean="0">
                <a:solidFill>
                  <a:schemeClr val="tx1"/>
                </a:solidFill>
                <a:latin typeface="Arial Regular" charset="0"/>
              </a:rPr>
              <a:pPr algn="l"/>
              <a:t>117</a:t>
            </a:fld>
            <a:endParaRPr lang="en-US" sz="1119" dirty="0">
              <a:solidFill>
                <a:schemeClr val="tx1"/>
              </a:solidFill>
              <a:latin typeface="Arial Regular" charset="0"/>
            </a:endParaRPr>
          </a:p>
        </p:txBody>
      </p:sp>
      <p:grpSp>
        <p:nvGrpSpPr>
          <p:cNvPr id="20" name="Group 19"/>
          <p:cNvGrpSpPr/>
          <p:nvPr/>
        </p:nvGrpSpPr>
        <p:grpSpPr>
          <a:xfrm>
            <a:off x="2450592" y="7818140"/>
            <a:ext cx="11722350" cy="301342"/>
            <a:chOff x="1531620" y="4890834"/>
            <a:chExt cx="7326468" cy="188512"/>
          </a:xfrm>
        </p:grpSpPr>
        <p:pic>
          <p:nvPicPr>
            <p:cNvPr id="22" name="Picture 21"/>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8504264" y="4890834"/>
              <a:ext cx="353824" cy="143007"/>
            </a:xfrm>
            <a:prstGeom prst="rect">
              <a:avLst/>
            </a:prstGeom>
          </p:spPr>
        </p:pic>
        <p:sp>
          <p:nvSpPr>
            <p:cNvPr id="24" name="Footer Placeholder 3"/>
            <p:cNvSpPr txBox="1">
              <a:spLocks/>
            </p:cNvSpPr>
            <p:nvPr userDrawn="1"/>
          </p:nvSpPr>
          <p:spPr>
            <a:xfrm>
              <a:off x="1531620" y="4942313"/>
              <a:ext cx="773709" cy="137033"/>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dirty="0">
                  <a:latin typeface="Arial Regular" charset="0"/>
                </a:rPr>
                <a:t>© 2017 IBM Corporation</a:t>
              </a:r>
            </a:p>
          </p:txBody>
        </p:sp>
      </p:grpSp>
      <p:sp>
        <p:nvSpPr>
          <p:cNvPr id="26" name="Slide Number Placeholder 2"/>
          <p:cNvSpPr txBox="1">
            <a:spLocks/>
          </p:cNvSpPr>
          <p:nvPr/>
        </p:nvSpPr>
        <p:spPr>
          <a:xfrm>
            <a:off x="457200" y="7893792"/>
            <a:ext cx="54010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1119" smtClean="0">
                <a:latin typeface="Arial Regular" charset="0"/>
              </a:rPr>
              <a:pPr algn="l"/>
              <a:t>117</a:t>
            </a:fld>
            <a:endParaRPr lang="en-US" sz="1119" dirty="0">
              <a:latin typeface="Arial Regular" charset="0"/>
            </a:endParaRPr>
          </a:p>
        </p:txBody>
      </p:sp>
      <p:pic>
        <p:nvPicPr>
          <p:cNvPr id="27" name="Picture 26"/>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1520" y="7772400"/>
            <a:ext cx="1148181" cy="457200"/>
          </a:xfrm>
          <a:prstGeom prst="rect">
            <a:avLst/>
          </a:prstGeom>
        </p:spPr>
      </p:pic>
      <p:pic>
        <p:nvPicPr>
          <p:cNvPr id="18" name="Content Placeholder 17"/>
          <p:cNvPicPr>
            <a:picLocks noGrp="1" noChangeAspect="1"/>
          </p:cNvPicPr>
          <p:nvPr>
            <p:ph sz="quarter" idx="18"/>
          </p:nvPr>
        </p:nvPicPr>
        <p:blipFill>
          <a:blip r:embed="rId13">
            <a:extLst>
              <a:ext uri="{28A0092B-C50C-407E-A947-70E740481C1C}">
                <a14:useLocalDpi xmlns:a14="http://schemas.microsoft.com/office/drawing/2010/main" val="0"/>
              </a:ext>
            </a:extLst>
          </a:blip>
          <a:stretch>
            <a:fillRect/>
          </a:stretch>
        </p:blipFill>
        <p:spPr/>
      </p:pic>
      <p:grpSp>
        <p:nvGrpSpPr>
          <p:cNvPr id="29" name="Group 28"/>
          <p:cNvGrpSpPr/>
          <p:nvPr/>
        </p:nvGrpSpPr>
        <p:grpSpPr>
          <a:xfrm>
            <a:off x="914400" y="7899655"/>
            <a:ext cx="2713350" cy="220571"/>
            <a:chOff x="914400" y="7899655"/>
            <a:chExt cx="2713350" cy="220571"/>
          </a:xfrm>
        </p:grpSpPr>
        <p:sp>
          <p:nvSpPr>
            <p:cNvPr id="31"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Arial Regular" charset="0"/>
                </a:rPr>
                <a:t>©</a:t>
              </a:r>
              <a:r>
                <a:rPr lang="en-US" sz="400" b="0" i="0" dirty="0">
                  <a:solidFill>
                    <a:schemeClr val="tx1">
                      <a:alpha val="60000"/>
                    </a:schemeClr>
                  </a:solidFill>
                  <a:latin typeface="Arial Regular" charset="0"/>
                </a:rPr>
                <a:t> </a:t>
              </a:r>
              <a:r>
                <a:rPr lang="en-US" sz="799" b="0" i="0" dirty="0">
                  <a:solidFill>
                    <a:schemeClr val="tx1">
                      <a:alpha val="60000"/>
                    </a:schemeClr>
                  </a:solidFill>
                  <a:latin typeface="Arial Regular" charset="0"/>
                </a:rPr>
                <a:t>2018 IBM Corporation</a:t>
              </a:r>
              <a:r>
                <a:rPr lang="en-US" sz="799" b="0" i="0" baseline="0" dirty="0">
                  <a:solidFill>
                    <a:schemeClr val="tx1">
                      <a:alpha val="60000"/>
                    </a:schemeClr>
                  </a:solidFill>
                  <a:latin typeface="Arial Regular" charset="0"/>
                </a:rPr>
                <a:t>              </a:t>
              </a:r>
              <a:r>
                <a:rPr lang="en-US" sz="799" b="0" i="0" dirty="0">
                  <a:solidFill>
                    <a:schemeClr val="tx1">
                      <a:alpha val="60000"/>
                    </a:schemeClr>
                  </a:solidFill>
                  <a:latin typeface="Arial Regular" charset="0"/>
                </a:rPr>
                <a:t> </a:t>
              </a:r>
            </a:p>
          </p:txBody>
        </p:sp>
        <p:sp>
          <p:nvSpPr>
            <p:cNvPr id="3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Arial Regular" charset="0"/>
                  <a:cs typeface="Arial Regular" charset="0"/>
                </a:rPr>
                <a:t> </a:t>
              </a:r>
              <a:fld id="{7C9968D1-C8E5-4FE3-AED4-7D4518C301B3}" type="datetime3">
                <a:rPr lang="en-US" sz="799" b="0" i="0" smtClean="0">
                  <a:solidFill>
                    <a:schemeClr val="tx1">
                      <a:alpha val="60000"/>
                    </a:schemeClr>
                  </a:solidFill>
                  <a:latin typeface="Arial Regular" charset="0"/>
                  <a:cs typeface="Arial Regular" charset="0"/>
                </a:rPr>
                <a:pPr marL="0" indent="0" fontAlgn="auto">
                  <a:spcBef>
                    <a:spcPts val="0"/>
                  </a:spcBef>
                  <a:spcAft>
                    <a:spcPts val="0"/>
                  </a:spcAft>
                  <a:tabLst/>
                  <a:defRPr/>
                </a:pPr>
                <a:t>23 October 2018</a:t>
              </a:fld>
              <a:endParaRPr lang="en-US" sz="799" b="0" i="0" dirty="0">
                <a:solidFill>
                  <a:schemeClr val="tx1">
                    <a:alpha val="60000"/>
                  </a:schemeClr>
                </a:solidFill>
                <a:latin typeface="Arial Regular" charset="0"/>
                <a:cs typeface="Arial Regular" charset="0"/>
              </a:endParaRPr>
            </a:p>
          </p:txBody>
        </p:sp>
      </p:grpSp>
      <p:sp>
        <p:nvSpPr>
          <p:cNvPr id="33"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Arial Regular" charset="0"/>
              </a:rPr>
              <a:pPr algn="l"/>
              <a:t>117</a:t>
            </a:fld>
            <a:endParaRPr lang="en-US" sz="800" b="0" i="0" dirty="0">
              <a:solidFill>
                <a:schemeClr val="tx1"/>
              </a:solidFill>
              <a:latin typeface="Arial Regular" charset="0"/>
            </a:endParaRPr>
          </a:p>
        </p:txBody>
      </p:sp>
    </p:spTree>
    <p:extLst>
      <p:ext uri="{BB962C8B-B14F-4D97-AF65-F5344CB8AC3E}">
        <p14:creationId xmlns:p14="http://schemas.microsoft.com/office/powerpoint/2010/main" val="5705351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3"/>
          </p:nvPr>
        </p:nvSpPr>
        <p:spPr/>
        <p:txBody>
          <a:bodyPr/>
          <a:lstStyle/>
          <a:p>
            <a:r>
              <a:rPr lang="en-US" b="1" dirty="0"/>
              <a:t>Header space</a:t>
            </a:r>
          </a:p>
          <a:p>
            <a:r>
              <a:rPr lang="en-US" dirty="0"/>
              <a:t>Lorem ipsum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endParaRPr lang="en-US" dirty="0"/>
          </a:p>
          <a:p>
            <a:endParaRPr lang="en-US" dirty="0"/>
          </a:p>
        </p:txBody>
      </p:sp>
      <p:sp>
        <p:nvSpPr>
          <p:cNvPr id="5" name="Content Placeholder 4"/>
          <p:cNvSpPr>
            <a:spLocks noGrp="1"/>
          </p:cNvSpPr>
          <p:nvPr>
            <p:ph idx="14"/>
          </p:nvPr>
        </p:nvSpPr>
        <p:spPr/>
        <p:txBody>
          <a:bodyPr/>
          <a:lstStyle/>
          <a:p>
            <a:r>
              <a:rPr lang="en-US" b="1" dirty="0"/>
              <a:t>Header space</a:t>
            </a:r>
          </a:p>
          <a:p>
            <a:r>
              <a:rPr lang="en-US" dirty="0"/>
              <a:t>Lorem ipsum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endParaRPr lang="en-US" dirty="0"/>
          </a:p>
          <a:p>
            <a:endParaRPr lang="en-US" dirty="0"/>
          </a:p>
        </p:txBody>
      </p:sp>
      <p:sp>
        <p:nvSpPr>
          <p:cNvPr id="4" name="Content Placeholder 3"/>
          <p:cNvSpPr>
            <a:spLocks noGrp="1"/>
          </p:cNvSpPr>
          <p:nvPr>
            <p:ph idx="1"/>
          </p:nvPr>
        </p:nvSpPr>
        <p:spPr/>
        <p:txBody>
          <a:bodyPr/>
          <a:lstStyle/>
          <a:p>
            <a:r>
              <a:rPr lang="en-US" b="1" dirty="0"/>
              <a:t>Header space</a:t>
            </a:r>
          </a:p>
          <a:p>
            <a:r>
              <a:rPr lang="en-US" dirty="0"/>
              <a:t>Lorem ipsum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endParaRPr lang="en-US" dirty="0"/>
          </a:p>
        </p:txBody>
      </p:sp>
      <p:sp>
        <p:nvSpPr>
          <p:cNvPr id="2" name="Content Placeholder 1"/>
          <p:cNvSpPr>
            <a:spLocks noGrp="1"/>
          </p:cNvSpPr>
          <p:nvPr>
            <p:ph idx="12"/>
          </p:nvPr>
        </p:nvSpPr>
        <p:spPr/>
        <p:txBody>
          <a:bodyPr/>
          <a:lstStyle/>
          <a:p>
            <a:r>
              <a:rPr lang="en-US" b="1" dirty="0"/>
              <a:t>Header space</a:t>
            </a:r>
          </a:p>
          <a:p>
            <a:r>
              <a:rPr lang="en-US" dirty="0"/>
              <a:t>Lorem ipsum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endParaRPr lang="en-US" dirty="0"/>
          </a:p>
          <a:p>
            <a:endParaRPr lang="en-US" dirty="0"/>
          </a:p>
        </p:txBody>
      </p:sp>
      <p:sp>
        <p:nvSpPr>
          <p:cNvPr id="8" name="Title 7"/>
          <p:cNvSpPr>
            <a:spLocks noGrp="1"/>
          </p:cNvSpPr>
          <p:nvPr>
            <p:ph type="title"/>
          </p:nvPr>
        </p:nvSpPr>
        <p:spPr>
          <a:xfrm>
            <a:off x="457200" y="685800"/>
            <a:ext cx="12344400" cy="1143000"/>
          </a:xfrm>
        </p:spPr>
        <p:txBody>
          <a:bodyPr/>
          <a:lstStyle/>
          <a:p>
            <a:r>
              <a:rPr lang="en-US" sz="7200" dirty="0">
                <a:solidFill>
                  <a:schemeClr val="accent2"/>
                </a:solidFill>
              </a:rPr>
              <a:t>Use a</a:t>
            </a:r>
            <a:r>
              <a:rPr lang="en-US" sz="7200" b="1" dirty="0">
                <a:solidFill>
                  <a:schemeClr val="accent2"/>
                </a:solidFill>
              </a:rPr>
              <a:t> </a:t>
            </a:r>
            <a:r>
              <a:rPr lang="en-US" sz="7200" b="1" dirty="0"/>
              <a:t>larger header </a:t>
            </a:r>
            <a:r>
              <a:rPr lang="en-US" sz="7200" dirty="0">
                <a:solidFill>
                  <a:schemeClr val="accent2"/>
                </a:solidFill>
              </a:rPr>
              <a:t>to drive home key points.</a:t>
            </a:r>
          </a:p>
        </p:txBody>
      </p:sp>
      <p:sp>
        <p:nvSpPr>
          <p:cNvPr id="9" name="Text Placeholder 8"/>
          <p:cNvSpPr>
            <a:spLocks noGrp="1"/>
          </p:cNvSpPr>
          <p:nvPr>
            <p:ph type="body" sz="quarter" idx="11"/>
          </p:nvPr>
        </p:nvSpPr>
        <p:spPr/>
        <p:txBody>
          <a:bodyPr/>
          <a:lstStyle/>
          <a:p>
            <a:r>
              <a:rPr lang="en-US" dirty="0"/>
              <a:t>Impactful layouts</a:t>
            </a:r>
          </a:p>
        </p:txBody>
      </p:sp>
      <p:cxnSp>
        <p:nvCxnSpPr>
          <p:cNvPr id="10" name="Straight Connector 9"/>
          <p:cNvCxnSpPr/>
          <p:nvPr/>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6576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21"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grpSp>
        <p:nvGrpSpPr>
          <p:cNvPr id="26" name="Group 25"/>
          <p:cNvGrpSpPr/>
          <p:nvPr/>
        </p:nvGrpSpPr>
        <p:grpSpPr>
          <a:xfrm>
            <a:off x="914400" y="7899655"/>
            <a:ext cx="2713350" cy="220571"/>
            <a:chOff x="914400" y="7899655"/>
            <a:chExt cx="2713350" cy="220571"/>
          </a:xfrm>
        </p:grpSpPr>
        <p:sp>
          <p:nvSpPr>
            <p:cNvPr id="27"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bg2">
                      <a:alpha val="60000"/>
                    </a:schemeClr>
                  </a:solidFill>
                  <a:latin typeface="IBM Plex Sans" charset="0"/>
                  <a:ea typeface="IBM Plex Sans" charset="0"/>
                  <a:cs typeface="IBM Plex Sans" charset="0"/>
                </a:rPr>
                <a:t>©</a:t>
              </a:r>
              <a:r>
                <a:rPr lang="en-US" sz="400" b="0" i="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2017 IBM Corporation</a:t>
              </a:r>
              <a:r>
                <a:rPr lang="en-US" sz="799" b="0" i="0" baseline="0" dirty="0">
                  <a:solidFill>
                    <a:schemeClr val="bg2">
                      <a:alpha val="60000"/>
                    </a:schemeClr>
                  </a:solidFill>
                  <a:latin typeface="IBM Plex Sans" charset="0"/>
                  <a:ea typeface="IBM Plex Sans" charset="0"/>
                  <a:cs typeface="IBM Plex Sans" charset="0"/>
                </a:rPr>
                <a:t>              </a:t>
              </a:r>
              <a:r>
                <a:rPr lang="en-US" sz="799" b="0" i="0" dirty="0">
                  <a:solidFill>
                    <a:schemeClr val="bg2">
                      <a:alpha val="60000"/>
                    </a:schemeClr>
                  </a:solidFill>
                  <a:latin typeface="IBM Plex Sans" charset="0"/>
                  <a:ea typeface="IBM Plex Sans" charset="0"/>
                  <a:cs typeface="IBM Plex Sans" charset="0"/>
                </a:rPr>
                <a:t> </a:t>
              </a:r>
            </a:p>
          </p:txBody>
        </p:sp>
        <p:sp>
          <p:nvSpPr>
            <p:cNvPr id="28"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9"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118</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11643530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r>
              <a:rPr lang="en-US" dirty="0"/>
              <a:t>Impactful layouts</a:t>
            </a:r>
          </a:p>
        </p:txBody>
      </p:sp>
      <p:sp>
        <p:nvSpPr>
          <p:cNvPr id="4" name="Content Placeholder 3"/>
          <p:cNvSpPr>
            <a:spLocks noGrp="1"/>
          </p:cNvSpPr>
          <p:nvPr>
            <p:ph idx="15"/>
          </p:nvPr>
        </p:nvSpPr>
        <p:spPr>
          <a:solidFill>
            <a:schemeClr val="accent2"/>
          </a:solidFill>
        </p:spPr>
        <p:txBody>
          <a:bodyPr/>
          <a:lstStyle/>
          <a:p>
            <a:r>
              <a:rPr lang="en-US" sz="7200" b="1" dirty="0"/>
              <a:t>22</a:t>
            </a:r>
          </a:p>
          <a:p>
            <a:r>
              <a:rPr lang="en-US" sz="2800" b="1" dirty="0">
                <a:solidFill>
                  <a:schemeClr val="bg1"/>
                </a:solidFill>
              </a:rPr>
              <a:t>Industries</a:t>
            </a:r>
            <a:endParaRPr lang="en-US" dirty="0">
              <a:solidFill>
                <a:schemeClr val="bg1"/>
              </a:solidFill>
            </a:endParaRPr>
          </a:p>
          <a:p>
            <a:r>
              <a:rPr lang="en-US" dirty="0"/>
              <a:t>Lorem ipsum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r>
              <a:rPr lang="en-US" dirty="0"/>
              <a:t> </a:t>
            </a:r>
            <a:r>
              <a:rPr lang="en-US" dirty="0" err="1"/>
              <a:t>velit</a:t>
            </a:r>
            <a:endParaRPr lang="en-US" dirty="0"/>
          </a:p>
        </p:txBody>
      </p:sp>
      <p:sp>
        <p:nvSpPr>
          <p:cNvPr id="2" name="Content Placeholder 1"/>
          <p:cNvSpPr>
            <a:spLocks noGrp="1"/>
          </p:cNvSpPr>
          <p:nvPr>
            <p:ph idx="16"/>
          </p:nvPr>
        </p:nvSpPr>
        <p:spPr>
          <a:solidFill>
            <a:schemeClr val="accent2"/>
          </a:solidFill>
        </p:spPr>
        <p:txBody>
          <a:bodyPr/>
          <a:lstStyle/>
          <a:p>
            <a:r>
              <a:rPr lang="en-US" sz="7200" b="1" dirty="0"/>
              <a:t>71</a:t>
            </a:r>
          </a:p>
          <a:p>
            <a:r>
              <a:rPr lang="en-US" sz="2800" b="1" dirty="0">
                <a:solidFill>
                  <a:schemeClr val="bg1"/>
                </a:solidFill>
              </a:rPr>
              <a:t>Countries</a:t>
            </a:r>
            <a:endParaRPr lang="en-US" dirty="0">
              <a:solidFill>
                <a:schemeClr val="bg1"/>
              </a:solidFill>
            </a:endParaRPr>
          </a:p>
          <a:p>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endParaRPr lang="en-US" dirty="0"/>
          </a:p>
        </p:txBody>
      </p:sp>
      <p:sp>
        <p:nvSpPr>
          <p:cNvPr id="3" name="Content Placeholder 2"/>
          <p:cNvSpPr>
            <a:spLocks noGrp="1"/>
          </p:cNvSpPr>
          <p:nvPr>
            <p:ph idx="17"/>
          </p:nvPr>
        </p:nvSpPr>
        <p:spPr>
          <a:solidFill>
            <a:schemeClr val="accent2"/>
          </a:solidFill>
        </p:spPr>
        <p:txBody>
          <a:bodyPr/>
          <a:lstStyle/>
          <a:p>
            <a:r>
              <a:rPr lang="en-US" sz="7200" b="1" dirty="0"/>
              <a:t>4,529</a:t>
            </a:r>
          </a:p>
          <a:p>
            <a:r>
              <a:rPr lang="en-US" sz="2800" b="1" dirty="0">
                <a:solidFill>
                  <a:schemeClr val="bg1"/>
                </a:solidFill>
              </a:rPr>
              <a:t>Interviews</a:t>
            </a:r>
            <a:endParaRPr lang="en-US" dirty="0">
              <a:solidFill>
                <a:schemeClr val="bg1"/>
              </a:solidFill>
            </a:endParaRPr>
          </a:p>
          <a:p>
            <a:r>
              <a:rPr lang="en-US" dirty="0"/>
              <a:t>Ipsum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endParaRPr lang="en-US" dirty="0"/>
          </a:p>
          <a:p>
            <a:endParaRPr lang="en-US" dirty="0"/>
          </a:p>
        </p:txBody>
      </p:sp>
      <p:sp>
        <p:nvSpPr>
          <p:cNvPr id="8" name="Title 7"/>
          <p:cNvSpPr>
            <a:spLocks noGrp="1"/>
          </p:cNvSpPr>
          <p:nvPr>
            <p:ph type="title"/>
          </p:nvPr>
        </p:nvSpPr>
        <p:spPr/>
        <p:txBody>
          <a:bodyPr/>
          <a:lstStyle/>
          <a:p>
            <a:r>
              <a:rPr lang="en-US" dirty="0"/>
              <a:t>Header space on left–36 </a:t>
            </a:r>
            <a:r>
              <a:rPr lang="en-US" dirty="0" err="1"/>
              <a:t>pt</a:t>
            </a:r>
            <a:endParaRPr lang="en-US" dirty="0"/>
          </a:p>
        </p:txBody>
      </p:sp>
      <p:cxnSp>
        <p:nvCxnSpPr>
          <p:cNvPr id="10" name="Straight Connector 9"/>
          <p:cNvCxnSpPr/>
          <p:nvPr/>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657600" y="411480"/>
            <a:ext cx="0" cy="736092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32616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6696EAC-A91A-2546-A696-0180A3839803}"/>
              </a:ext>
            </a:extLst>
          </p:cNvPr>
          <p:cNvPicPr>
            <a:picLocks noChangeAspect="1"/>
          </p:cNvPicPr>
          <p:nvPr/>
        </p:nvPicPr>
        <p:blipFill rotWithShape="1">
          <a:blip r:embed="rId3"/>
          <a:srcRect l="315" t="8403" r="1055" b="8403"/>
          <a:stretch/>
        </p:blipFill>
        <p:spPr>
          <a:xfrm>
            <a:off x="0" y="4114800"/>
            <a:ext cx="7315200" cy="4114799"/>
          </a:xfrm>
          <a:prstGeom prst="rect">
            <a:avLst/>
          </a:prstGeom>
        </p:spPr>
      </p:pic>
      <p:sp>
        <p:nvSpPr>
          <p:cNvPr id="4" name="Text Placeholder 3">
            <a:extLst>
              <a:ext uri="{FF2B5EF4-FFF2-40B4-BE49-F238E27FC236}">
                <a16:creationId xmlns:a16="http://schemas.microsoft.com/office/drawing/2014/main" id="{9D9B0053-5F16-5B45-9716-90524678C8A3}"/>
              </a:ext>
            </a:extLst>
          </p:cNvPr>
          <p:cNvSpPr>
            <a:spLocks noGrp="1"/>
          </p:cNvSpPr>
          <p:nvPr>
            <p:ph type="body" sz="quarter" idx="14"/>
          </p:nvPr>
        </p:nvSpPr>
        <p:spPr/>
        <p:txBody>
          <a:bodyPr/>
          <a:lstStyle/>
          <a:p>
            <a:endParaRPr lang="en-US"/>
          </a:p>
        </p:txBody>
      </p:sp>
      <p:pic>
        <p:nvPicPr>
          <p:cNvPr id="8" name="Content Placeholder 7">
            <a:extLst>
              <a:ext uri="{FF2B5EF4-FFF2-40B4-BE49-F238E27FC236}">
                <a16:creationId xmlns:a16="http://schemas.microsoft.com/office/drawing/2014/main" id="{9B4486BE-D93C-934D-99FE-4594EB0D23B8}"/>
              </a:ext>
            </a:extLst>
          </p:cNvPr>
          <p:cNvPicPr>
            <a:picLocks noGrp="1" noChangeAspect="1"/>
          </p:cNvPicPr>
          <p:nvPr>
            <p:ph idx="1"/>
          </p:nvPr>
        </p:nvPicPr>
        <p:blipFill rotWithShape="1">
          <a:blip r:embed="rId4"/>
          <a:srcRect l="28"/>
          <a:stretch/>
        </p:blipFill>
        <p:spPr>
          <a:xfrm>
            <a:off x="7315200" y="0"/>
            <a:ext cx="7315200" cy="4114799"/>
          </a:xfrm>
        </p:spPr>
      </p:pic>
      <p:sp>
        <p:nvSpPr>
          <p:cNvPr id="9" name="TextBox 8">
            <a:extLst>
              <a:ext uri="{FF2B5EF4-FFF2-40B4-BE49-F238E27FC236}">
                <a16:creationId xmlns:a16="http://schemas.microsoft.com/office/drawing/2014/main" id="{20740D04-941A-6949-B73E-1A2F6B04927C}"/>
              </a:ext>
            </a:extLst>
          </p:cNvPr>
          <p:cNvSpPr txBox="1"/>
          <p:nvPr/>
        </p:nvSpPr>
        <p:spPr>
          <a:xfrm>
            <a:off x="2995863" y="986589"/>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CFF600A8-6EB1-6245-9904-1237F5E9F71F}"/>
              </a:ext>
            </a:extLst>
          </p:cNvPr>
          <p:cNvSpPr txBox="1"/>
          <p:nvPr/>
        </p:nvSpPr>
        <p:spPr>
          <a:xfrm>
            <a:off x="673841" y="1162472"/>
            <a:ext cx="6348074" cy="1569660"/>
          </a:xfrm>
          <a:prstGeom prst="rect">
            <a:avLst/>
          </a:prstGeom>
        </p:spPr>
        <p:txBody>
          <a:bodyPr wrap="square" lIns="91440" tIns="45720" rIns="91440" bIns="45720" rtlCol="0">
            <a:spAutoFit/>
          </a:bodyPr>
          <a:lstStyle/>
          <a:p>
            <a:pPr>
              <a:spcBef>
                <a:spcPts val="1000"/>
              </a:spcBef>
            </a:pPr>
            <a:r>
              <a:rPr lang="en-US" sz="9600" b="1" dirty="0">
                <a:solidFill>
                  <a:schemeClr val="tx1"/>
                </a:solidFill>
                <a:latin typeface="IBM Plex Sans" panose="020B0503050000000000" pitchFamily="34" charset="77"/>
                <a:ea typeface="IBM Plex Sans" charset="0"/>
                <a:cs typeface="IBM Plex Sans" charset="0"/>
              </a:rPr>
              <a:t>5</a:t>
            </a:r>
            <a:r>
              <a:rPr lang="en-US" sz="9600" b="1" dirty="0">
                <a:latin typeface="IBM Plex Sans" panose="020B0503050000000000" pitchFamily="34" charset="77"/>
                <a:ea typeface="IBM Plex Sans" charset="0"/>
                <a:cs typeface="IBM Plex Sans" charset="0"/>
              </a:rPr>
              <a:t>0 </a:t>
            </a:r>
            <a:r>
              <a:rPr lang="en-US" sz="9600" b="1" dirty="0">
                <a:latin typeface="IBM Plex Sans Condensed" panose="020B0506050203000203" pitchFamily="34" charset="77"/>
                <a:ea typeface="IBM Plex Sans" charset="0"/>
                <a:cs typeface="IBM Plex Sans" charset="0"/>
              </a:rPr>
              <a:t>USERS</a:t>
            </a:r>
            <a:endParaRPr lang="en-US" sz="9600" b="1" dirty="0">
              <a:solidFill>
                <a:schemeClr val="tx1"/>
              </a:solidFill>
              <a:latin typeface="IBM Plex Sans Condensed" panose="020B0506050203000203" pitchFamily="34" charset="77"/>
              <a:ea typeface="IBM Plex Sans" charset="0"/>
              <a:cs typeface="IBM Plex Sans" charset="0"/>
            </a:endParaRPr>
          </a:p>
        </p:txBody>
      </p:sp>
      <p:sp>
        <p:nvSpPr>
          <p:cNvPr id="13" name="TextBox 12">
            <a:extLst>
              <a:ext uri="{FF2B5EF4-FFF2-40B4-BE49-F238E27FC236}">
                <a16:creationId xmlns:a16="http://schemas.microsoft.com/office/drawing/2014/main" id="{36AC1FF8-CE96-6B45-8E07-44027220FDFD}"/>
              </a:ext>
            </a:extLst>
          </p:cNvPr>
          <p:cNvSpPr txBox="1"/>
          <p:nvPr/>
        </p:nvSpPr>
        <p:spPr>
          <a:xfrm>
            <a:off x="8035280" y="5266928"/>
            <a:ext cx="6348074" cy="1569660"/>
          </a:xfrm>
          <a:prstGeom prst="rect">
            <a:avLst/>
          </a:prstGeom>
        </p:spPr>
        <p:txBody>
          <a:bodyPr wrap="square" lIns="91440" tIns="45720" rIns="91440" bIns="45720" rtlCol="0">
            <a:spAutoFit/>
          </a:bodyPr>
          <a:lstStyle/>
          <a:p>
            <a:pPr>
              <a:spcBef>
                <a:spcPts val="1000"/>
              </a:spcBef>
            </a:pPr>
            <a:r>
              <a:rPr lang="en-US" sz="9600" b="1" dirty="0">
                <a:solidFill>
                  <a:schemeClr val="bg2"/>
                </a:solidFill>
                <a:latin typeface="IBM Plex Sans" panose="020B0503050000000000" pitchFamily="34" charset="77"/>
                <a:ea typeface="IBM Plex Sans" charset="0"/>
                <a:cs typeface="IBM Plex Sans" charset="0"/>
              </a:rPr>
              <a:t>5K Post it</a:t>
            </a:r>
            <a:endParaRPr lang="en-US" sz="9600" b="1" dirty="0">
              <a:solidFill>
                <a:schemeClr val="bg2"/>
              </a:solidFill>
              <a:latin typeface="IBM Plex Sans Condensed" panose="020B0506050203000203" pitchFamily="34" charset="77"/>
              <a:ea typeface="IBM Plex Sans" charset="0"/>
              <a:cs typeface="IBM Plex Sans" charset="0"/>
            </a:endParaRPr>
          </a:p>
        </p:txBody>
      </p:sp>
      <p:sp>
        <p:nvSpPr>
          <p:cNvPr id="19" name="Rectangle 18">
            <a:extLst>
              <a:ext uri="{FF2B5EF4-FFF2-40B4-BE49-F238E27FC236}">
                <a16:creationId xmlns:a16="http://schemas.microsoft.com/office/drawing/2014/main" id="{3F4BD622-B72D-DF48-90F6-3728026D6C1C}"/>
              </a:ext>
            </a:extLst>
          </p:cNvPr>
          <p:cNvSpPr/>
          <p:nvPr/>
        </p:nvSpPr>
        <p:spPr>
          <a:xfrm>
            <a:off x="2331532" y="3407385"/>
            <a:ext cx="9967335" cy="1414827"/>
          </a:xfrm>
          <a:prstGeom prst="rect">
            <a:avLst/>
          </a:prstGeom>
          <a:solidFill>
            <a:schemeClr val="accent2">
              <a:lumMod val="7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600" b="1" dirty="0">
                <a:solidFill>
                  <a:schemeClr val="bg2"/>
                </a:solidFill>
              </a:rPr>
              <a:t>“Can the user accomplish their goal?”</a:t>
            </a:r>
            <a:r>
              <a:rPr lang="en-US" sz="3600" dirty="0">
                <a:solidFill>
                  <a:schemeClr val="bg2"/>
                </a:solidFill>
              </a:rPr>
              <a:t> </a:t>
            </a:r>
            <a:br>
              <a:rPr lang="en-US" sz="3600" dirty="0">
                <a:solidFill>
                  <a:schemeClr val="bg2"/>
                </a:solidFill>
              </a:rPr>
            </a:br>
            <a:r>
              <a:rPr lang="en-US" sz="3300" b="1" dirty="0">
                <a:solidFill>
                  <a:schemeClr val="bg2"/>
                </a:solidFill>
              </a:rPr>
              <a:t>Joyce Lee</a:t>
            </a:r>
            <a:r>
              <a:rPr lang="en-US" sz="3300" dirty="0">
                <a:solidFill>
                  <a:schemeClr val="bg2"/>
                </a:solidFill>
              </a:rPr>
              <a:t>, Human Factors Design at Apple</a:t>
            </a:r>
            <a:endParaRPr lang="en-US" sz="3300" dirty="0">
              <a:solidFill>
                <a:schemeClr val="bg2"/>
              </a:solidFill>
              <a:latin typeface="IBM Plex Sans" panose="020B0503050000000000" pitchFamily="34" charset="0"/>
            </a:endParaRPr>
          </a:p>
        </p:txBody>
      </p:sp>
    </p:spTree>
    <p:extLst>
      <p:ext uri="{BB962C8B-B14F-4D97-AF65-F5344CB8AC3E}">
        <p14:creationId xmlns:p14="http://schemas.microsoft.com/office/powerpoint/2010/main" val="92725117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12" name="Picture Placeholder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 y="0"/>
            <a:ext cx="3657600" cy="8229600"/>
          </a:xfrm>
          <a:prstGeom prst="rect">
            <a:avLst/>
          </a:prstGeom>
        </p:spPr>
      </p:pic>
      <p:sp>
        <p:nvSpPr>
          <p:cNvPr id="2" name="Content Placeholder 1"/>
          <p:cNvSpPr>
            <a:spLocks noGrp="1"/>
          </p:cNvSpPr>
          <p:nvPr>
            <p:ph idx="13"/>
          </p:nvPr>
        </p:nvSpPr>
        <p:spPr>
          <a:solidFill>
            <a:schemeClr val="tx1"/>
          </a:solidFill>
        </p:spPr>
        <p:txBody>
          <a:bodyPr/>
          <a:lstStyle/>
          <a:p>
            <a:r>
              <a:rPr lang="en-US" sz="7200" b="1" dirty="0"/>
              <a:t>22</a:t>
            </a:r>
          </a:p>
          <a:p>
            <a:r>
              <a:rPr lang="en-US" sz="2800" b="1" dirty="0">
                <a:solidFill>
                  <a:schemeClr val="accent2"/>
                </a:solidFill>
              </a:rPr>
              <a:t>Industries</a:t>
            </a:r>
            <a:endParaRPr lang="en-US" dirty="0">
              <a:solidFill>
                <a:schemeClr val="accent2"/>
              </a:solidFill>
            </a:endParaRPr>
          </a:p>
          <a:p>
            <a:r>
              <a:rPr lang="en-US" dirty="0"/>
              <a:t>Lorem ipsum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r>
              <a:rPr lang="en-US" dirty="0"/>
              <a:t> </a:t>
            </a:r>
            <a:r>
              <a:rPr lang="en-US" dirty="0" err="1"/>
              <a:t>velit</a:t>
            </a:r>
            <a:endParaRPr lang="en-US" dirty="0"/>
          </a:p>
        </p:txBody>
      </p:sp>
      <p:sp>
        <p:nvSpPr>
          <p:cNvPr id="3" name="Content Placeholder 2"/>
          <p:cNvSpPr>
            <a:spLocks noGrp="1"/>
          </p:cNvSpPr>
          <p:nvPr>
            <p:ph idx="14"/>
          </p:nvPr>
        </p:nvSpPr>
        <p:spPr>
          <a:solidFill>
            <a:schemeClr val="tx1"/>
          </a:solidFill>
        </p:spPr>
        <p:txBody>
          <a:bodyPr/>
          <a:lstStyle/>
          <a:p>
            <a:r>
              <a:rPr lang="en-US" sz="7200" b="1" dirty="0"/>
              <a:t>71</a:t>
            </a:r>
          </a:p>
          <a:p>
            <a:r>
              <a:rPr lang="en-US" sz="2800" b="1" dirty="0">
                <a:solidFill>
                  <a:schemeClr val="accent2"/>
                </a:solidFill>
              </a:rPr>
              <a:t>Countries</a:t>
            </a:r>
            <a:endParaRPr lang="en-US" dirty="0">
              <a:solidFill>
                <a:schemeClr val="accent2"/>
              </a:solidFill>
            </a:endParaRPr>
          </a:p>
          <a:p>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endParaRPr lang="en-US" dirty="0"/>
          </a:p>
          <a:p>
            <a:endParaRPr lang="en-US" dirty="0"/>
          </a:p>
        </p:txBody>
      </p:sp>
      <p:sp>
        <p:nvSpPr>
          <p:cNvPr id="4" name="Content Placeholder 3"/>
          <p:cNvSpPr>
            <a:spLocks noGrp="1"/>
          </p:cNvSpPr>
          <p:nvPr>
            <p:ph idx="12"/>
          </p:nvPr>
        </p:nvSpPr>
        <p:spPr>
          <a:solidFill>
            <a:schemeClr val="tx1"/>
          </a:solidFill>
        </p:spPr>
        <p:txBody>
          <a:bodyPr/>
          <a:lstStyle/>
          <a:p>
            <a:r>
              <a:rPr lang="en-US" sz="7200" b="1" dirty="0"/>
              <a:t>4,529</a:t>
            </a:r>
          </a:p>
          <a:p>
            <a:r>
              <a:rPr lang="en-US" sz="2800" b="1" dirty="0">
                <a:solidFill>
                  <a:schemeClr val="accent2"/>
                </a:solidFill>
              </a:rPr>
              <a:t>Interviews</a:t>
            </a:r>
            <a:endParaRPr lang="en-US" dirty="0">
              <a:solidFill>
                <a:schemeClr val="accent2"/>
              </a:solidFill>
            </a:endParaRPr>
          </a:p>
          <a:p>
            <a:r>
              <a:rPr lang="en-US" dirty="0"/>
              <a:t>Ipsum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est</a:t>
            </a:r>
            <a:r>
              <a:rPr lang="en-US" dirty="0"/>
              <a:t> </a:t>
            </a:r>
            <a:r>
              <a:rPr lang="en-US" dirty="0" err="1"/>
              <a:t>laboris</a:t>
            </a:r>
            <a:r>
              <a:rPr lang="en-US" dirty="0"/>
              <a:t>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a:t>
            </a:r>
            <a:r>
              <a:rPr lang="en-US" dirty="0"/>
              <a:t> </a:t>
            </a:r>
            <a:r>
              <a:rPr lang="en-US" dirty="0" err="1"/>
              <a:t>henderit</a:t>
            </a:r>
            <a:r>
              <a:rPr lang="en-US" dirty="0"/>
              <a:t> in </a:t>
            </a:r>
            <a:r>
              <a:rPr lang="en-US" dirty="0" err="1"/>
              <a:t>voluptate</a:t>
            </a:r>
            <a:endParaRPr lang="en-US" dirty="0"/>
          </a:p>
        </p:txBody>
      </p:sp>
      <p:sp>
        <p:nvSpPr>
          <p:cNvPr id="13" name="Text Placeholder 8"/>
          <p:cNvSpPr>
            <a:spLocks noGrp="1"/>
          </p:cNvSpPr>
          <p:nvPr>
            <p:ph type="body" sz="quarter" idx="11"/>
          </p:nvPr>
        </p:nvSpPr>
        <p:spPr/>
        <p:txBody>
          <a:bodyPr/>
          <a:lstStyle/>
          <a:p>
            <a:r>
              <a:rPr lang="en-US" dirty="0">
                <a:solidFill>
                  <a:schemeClr val="bg2"/>
                </a:solidFill>
              </a:rPr>
              <a:t>Impactful layouts</a:t>
            </a:r>
          </a:p>
        </p:txBody>
      </p:sp>
      <p:cxnSp>
        <p:nvCxnSpPr>
          <p:cNvPr id="10" name="Straight Connector 9"/>
          <p:cNvCxnSpPr/>
          <p:nvPr/>
        </p:nvCxnSpPr>
        <p:spPr>
          <a:xfrm>
            <a:off x="73152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0972800" y="265176"/>
            <a:ext cx="0" cy="7507224"/>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grpSp>
        <p:nvGrpSpPr>
          <p:cNvPr id="16" name="Group 15"/>
          <p:cNvGrpSpPr/>
          <p:nvPr/>
        </p:nvGrpSpPr>
        <p:grpSpPr>
          <a:xfrm>
            <a:off x="914400" y="7899655"/>
            <a:ext cx="2713350" cy="220571"/>
            <a:chOff x="914400" y="7899655"/>
            <a:chExt cx="2713350" cy="220571"/>
          </a:xfrm>
        </p:grpSpPr>
        <p:sp>
          <p:nvSpPr>
            <p:cNvPr id="17"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19"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0"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120</a:t>
            </a:fld>
            <a:endParaRPr lang="en-US" sz="800" b="0" i="0" dirty="0">
              <a:solidFill>
                <a:schemeClr val="bg2"/>
              </a:solidFill>
              <a:latin typeface="IBM Plex Sans" charset="0"/>
              <a:ea typeface="IBM Plex Sans" charset="0"/>
              <a:cs typeface="IBM Plex Sans" charset="0"/>
            </a:endParaRPr>
          </a:p>
        </p:txBody>
      </p:sp>
    </p:spTree>
    <p:extLst>
      <p:ext uri="{BB962C8B-B14F-4D97-AF65-F5344CB8AC3E}">
        <p14:creationId xmlns:p14="http://schemas.microsoft.com/office/powerpoint/2010/main" val="93948877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4294967295"/>
          </p:nvPr>
        </p:nvPicPr>
        <p:blipFill>
          <a:blip r:embed="rId2">
            <a:extLst>
              <a:ext uri="{28A0092B-C50C-407E-A947-70E740481C1C}">
                <a14:useLocalDpi xmlns:a14="http://schemas.microsoft.com/office/drawing/2010/main"/>
              </a:ext>
            </a:extLst>
          </a:blip>
          <a:stretch>
            <a:fillRect/>
          </a:stretch>
        </p:blipFill>
        <p:spPr>
          <a:xfrm>
            <a:off x="7315200" y="0"/>
            <a:ext cx="7315200" cy="8229600"/>
          </a:xfrm>
        </p:spPr>
      </p:pic>
      <p:sp>
        <p:nvSpPr>
          <p:cNvPr id="3" name="Title 2"/>
          <p:cNvSpPr>
            <a:spLocks noGrp="1"/>
          </p:cNvSpPr>
          <p:nvPr>
            <p:ph type="title"/>
          </p:nvPr>
        </p:nvSpPr>
        <p:spPr>
          <a:xfrm>
            <a:off x="457200" y="685800"/>
            <a:ext cx="5943600" cy="5257800"/>
          </a:xfrm>
        </p:spPr>
        <p:txBody>
          <a:bodyPr/>
          <a:lstStyle/>
          <a:p>
            <a:r>
              <a:rPr lang="en-US" sz="14400">
                <a:latin typeface="IBM Plex Sans" charset="0"/>
                <a:ea typeface="IBM Plex Sans" charset="0"/>
                <a:cs typeface="IBM Plex Sans" charset="0"/>
              </a:rPr>
              <a:t>60</a:t>
            </a:r>
            <a:r>
              <a:rPr lang="en-US" sz="14400">
                <a:latin typeface="Arial" charset="0"/>
                <a:ea typeface="Arial" charset="0"/>
                <a:cs typeface="Arial" charset="0"/>
              </a:rPr>
              <a:t>%</a:t>
            </a:r>
            <a:br>
              <a:rPr lang="en-US" sz="38900">
                <a:latin typeface="Arial" charset="0"/>
                <a:ea typeface="Arial" charset="0"/>
                <a:cs typeface="Arial" charset="0"/>
              </a:rPr>
            </a:br>
            <a:r>
              <a:rPr lang="en-US" sz="2400">
                <a:latin typeface="IBM Plex Sans" charset="0"/>
                <a:ea typeface="IBM Plex Sans" charset="0"/>
                <a:cs typeface="IBM Plex Sans" charset="0"/>
              </a:rPr>
              <a:t>Of Explorer CIOs are not yet confident they can build digital platforms for an ecosystem of partners and customers</a:t>
            </a:r>
            <a:endParaRPr lang="en-US" sz="2400" dirty="0">
              <a:solidFill>
                <a:schemeClr val="tx1"/>
              </a:solidFill>
              <a:latin typeface="IBM Plex Sans" charset="0"/>
              <a:ea typeface="IBM Plex Sans" charset="0"/>
              <a:cs typeface="IBM Plex Sans"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3017832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2070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99185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825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C2A8DB-DEB2-1F45-B6F9-42A5F5FC34ED}"/>
              </a:ext>
            </a:extLst>
          </p:cNvPr>
          <p:cNvPicPr>
            <a:picLocks noChangeAspect="1"/>
          </p:cNvPicPr>
          <p:nvPr/>
        </p:nvPicPr>
        <p:blipFill>
          <a:blip r:embed="rId2"/>
          <a:stretch>
            <a:fillRect/>
          </a:stretch>
        </p:blipFill>
        <p:spPr>
          <a:xfrm>
            <a:off x="0" y="998"/>
            <a:ext cx="10972800" cy="8229600"/>
          </a:xfrm>
          <a:prstGeom prst="rect">
            <a:avLst/>
          </a:prstGeom>
        </p:spPr>
      </p:pic>
      <p:sp>
        <p:nvSpPr>
          <p:cNvPr id="3" name="Title 2"/>
          <p:cNvSpPr>
            <a:spLocks noGrp="1"/>
          </p:cNvSpPr>
          <p:nvPr>
            <p:ph type="title"/>
          </p:nvPr>
        </p:nvSpPr>
        <p:spPr>
          <a:xfrm>
            <a:off x="6172200" y="685800"/>
            <a:ext cx="6629400" cy="5257800"/>
          </a:xfrm>
        </p:spPr>
        <p:txBody>
          <a:bodyPr>
            <a:normAutofit/>
          </a:bodyPr>
          <a:lstStyle/>
          <a:p>
            <a:r>
              <a:rPr lang="en-US" sz="5400" b="1" dirty="0">
                <a:solidFill>
                  <a:schemeClr val="accent2">
                    <a:lumMod val="75000"/>
                  </a:schemeClr>
                </a:solidFill>
                <a:latin typeface="IBM Plex Sans" charset="0"/>
                <a:ea typeface="IBM Plex Sans" charset="0"/>
                <a:cs typeface="IBM Plex Sans" charset="0"/>
              </a:rPr>
              <a:t>Mobile</a:t>
            </a:r>
            <a:br>
              <a:rPr lang="en-US" sz="5400" b="1" dirty="0">
                <a:solidFill>
                  <a:schemeClr val="accent4"/>
                </a:solidFill>
                <a:latin typeface="IBM Plex Sans" charset="0"/>
                <a:ea typeface="IBM Plex Sans" charset="0"/>
                <a:cs typeface="IBM Plex Sans" charset="0"/>
              </a:rPr>
            </a:br>
            <a:r>
              <a:rPr lang="en-US" sz="5400" b="1" dirty="0">
                <a:solidFill>
                  <a:schemeClr val="tx1">
                    <a:lumMod val="75000"/>
                    <a:lumOff val="25000"/>
                  </a:schemeClr>
                </a:solidFill>
                <a:latin typeface="IBM Plex Sans" charset="0"/>
                <a:ea typeface="IBM Plex Sans" charset="0"/>
                <a:cs typeface="IBM Plex Sans" charset="0"/>
              </a:rPr>
              <a:t>Version.</a:t>
            </a:r>
          </a:p>
        </p:txBody>
      </p:sp>
      <p:sp>
        <p:nvSpPr>
          <p:cNvPr id="2" name="TextBox 1">
            <a:extLst>
              <a:ext uri="{FF2B5EF4-FFF2-40B4-BE49-F238E27FC236}">
                <a16:creationId xmlns:a16="http://schemas.microsoft.com/office/drawing/2014/main" id="{EC0BDBDD-E9BE-9141-8E1B-FE98B432AED3}"/>
              </a:ext>
            </a:extLst>
          </p:cNvPr>
          <p:cNvSpPr txBox="1"/>
          <p:nvPr/>
        </p:nvSpPr>
        <p:spPr>
          <a:xfrm>
            <a:off x="14252713" y="1550504"/>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91553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685800"/>
            <a:ext cx="6629400" cy="5257800"/>
          </a:xfrm>
        </p:spPr>
        <p:txBody>
          <a:bodyPr>
            <a:normAutofit/>
          </a:bodyPr>
          <a:lstStyle/>
          <a:p>
            <a:r>
              <a:rPr lang="en-US" sz="5400" b="1" dirty="0">
                <a:solidFill>
                  <a:schemeClr val="tx1"/>
                </a:solidFill>
                <a:latin typeface="IBM Plex Sans" charset="0"/>
                <a:ea typeface="IBM Plex Sans" charset="0"/>
                <a:cs typeface="IBM Plex Sans" charset="0"/>
              </a:rPr>
              <a:t>Desktop</a:t>
            </a:r>
            <a:br>
              <a:rPr lang="en-US" sz="5400" b="1" dirty="0">
                <a:latin typeface="IBM Plex Sans" charset="0"/>
                <a:ea typeface="IBM Plex Sans" charset="0"/>
                <a:cs typeface="IBM Plex Sans" charset="0"/>
              </a:rPr>
            </a:br>
            <a:r>
              <a:rPr lang="en-US" sz="5400" b="1" dirty="0">
                <a:latin typeface="IBM Plex Sans" charset="0"/>
                <a:ea typeface="IBM Plex Sans" charset="0"/>
                <a:cs typeface="IBM Plex Sans" charset="0"/>
              </a:rPr>
              <a:t>Version.</a:t>
            </a:r>
          </a:p>
        </p:txBody>
      </p:sp>
      <p:sp>
        <p:nvSpPr>
          <p:cNvPr id="2" name="TextBox 1">
            <a:extLst>
              <a:ext uri="{FF2B5EF4-FFF2-40B4-BE49-F238E27FC236}">
                <a16:creationId xmlns:a16="http://schemas.microsoft.com/office/drawing/2014/main" id="{8C689632-5088-3B4B-A383-6FC8E224C5D4}"/>
              </a:ext>
            </a:extLst>
          </p:cNvPr>
          <p:cNvSpPr txBox="1"/>
          <p:nvPr/>
        </p:nvSpPr>
        <p:spPr>
          <a:xfrm>
            <a:off x="3160643" y="3299791"/>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grpSp>
        <p:nvGrpSpPr>
          <p:cNvPr id="7" name="Group 6">
            <a:extLst>
              <a:ext uri="{FF2B5EF4-FFF2-40B4-BE49-F238E27FC236}">
                <a16:creationId xmlns:a16="http://schemas.microsoft.com/office/drawing/2014/main" id="{174B5576-0FAF-B34B-87F1-B9A7A340AABA}"/>
              </a:ext>
            </a:extLst>
          </p:cNvPr>
          <p:cNvGrpSpPr/>
          <p:nvPr/>
        </p:nvGrpSpPr>
        <p:grpSpPr>
          <a:xfrm>
            <a:off x="5785792" y="319146"/>
            <a:ext cx="8643392" cy="7224654"/>
            <a:chOff x="5785792" y="319146"/>
            <a:chExt cx="8643392" cy="7224654"/>
          </a:xfrm>
        </p:grpSpPr>
        <p:pic>
          <p:nvPicPr>
            <p:cNvPr id="5" name="Picture 4">
              <a:extLst>
                <a:ext uri="{FF2B5EF4-FFF2-40B4-BE49-F238E27FC236}">
                  <a16:creationId xmlns:a16="http://schemas.microsoft.com/office/drawing/2014/main" id="{4B4ADC32-28B7-DF46-A556-6A35A4382BA0}"/>
                </a:ext>
              </a:extLst>
            </p:cNvPr>
            <p:cNvPicPr>
              <a:picLocks noChangeAspect="1"/>
            </p:cNvPicPr>
            <p:nvPr/>
          </p:nvPicPr>
          <p:blipFill rotWithShape="1">
            <a:blip r:embed="rId2"/>
            <a:srcRect l="22826" t="16261" r="25597" b="7375"/>
            <a:stretch/>
          </p:blipFill>
          <p:spPr>
            <a:xfrm>
              <a:off x="5785792" y="319146"/>
              <a:ext cx="8442176" cy="7224654"/>
            </a:xfrm>
            <a:prstGeom prst="rect">
              <a:avLst/>
            </a:prstGeom>
          </p:spPr>
        </p:pic>
        <p:sp>
          <p:nvSpPr>
            <p:cNvPr id="6" name="Oval 5">
              <a:extLst>
                <a:ext uri="{FF2B5EF4-FFF2-40B4-BE49-F238E27FC236}">
                  <a16:creationId xmlns:a16="http://schemas.microsoft.com/office/drawing/2014/main" id="{DCF40FE3-3E0D-3544-AAD2-EDB9FE13E1A0}"/>
                </a:ext>
              </a:extLst>
            </p:cNvPr>
            <p:cNvSpPr/>
            <p:nvPr/>
          </p:nvSpPr>
          <p:spPr>
            <a:xfrm>
              <a:off x="14026752" y="6851104"/>
              <a:ext cx="402432" cy="432048"/>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grpSp>
      <p:sp>
        <p:nvSpPr>
          <p:cNvPr id="8" name="TextBox 7">
            <a:extLst>
              <a:ext uri="{FF2B5EF4-FFF2-40B4-BE49-F238E27FC236}">
                <a16:creationId xmlns:a16="http://schemas.microsoft.com/office/drawing/2014/main" id="{70FD97A3-E471-7F45-B172-2C6470039A3E}"/>
              </a:ext>
            </a:extLst>
          </p:cNvPr>
          <p:cNvSpPr txBox="1"/>
          <p:nvPr/>
        </p:nvSpPr>
        <p:spPr>
          <a:xfrm>
            <a:off x="13974417" y="7911548"/>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9" name="TextBox 8">
            <a:extLst>
              <a:ext uri="{FF2B5EF4-FFF2-40B4-BE49-F238E27FC236}">
                <a16:creationId xmlns:a16="http://schemas.microsoft.com/office/drawing/2014/main" id="{92C23C18-8D44-7447-804D-C84FD44423C1}"/>
              </a:ext>
            </a:extLst>
          </p:cNvPr>
          <p:cNvSpPr txBox="1"/>
          <p:nvPr/>
        </p:nvSpPr>
        <p:spPr>
          <a:xfrm>
            <a:off x="4094922" y="1133061"/>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30491369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9768"/>
            <a:ext cx="6583680" cy="6866604"/>
          </a:xfrm>
        </p:spPr>
        <p:txBody>
          <a:bodyPr/>
          <a:lstStyle/>
          <a:p>
            <a:r>
              <a:rPr lang="en-US" b="1" dirty="0"/>
              <a:t>Lessons Learned</a:t>
            </a:r>
            <a:br>
              <a:rPr lang="en-US" b="1" dirty="0"/>
            </a:br>
            <a:br>
              <a:rPr lang="en-US" b="1" dirty="0"/>
            </a:br>
            <a:br>
              <a:rPr lang="en-US" b="1" dirty="0"/>
            </a:br>
            <a:r>
              <a:rPr lang="en-US" b="1" dirty="0">
                <a:solidFill>
                  <a:schemeClr val="accent2">
                    <a:lumMod val="75000"/>
                  </a:schemeClr>
                </a:solidFill>
              </a:rPr>
              <a:t>Design</a:t>
            </a:r>
            <a:r>
              <a:rPr lang="en-US" b="1" dirty="0"/>
              <a:t> should always drive the experience</a:t>
            </a:r>
            <a:br>
              <a:rPr lang="en-US" b="1" dirty="0"/>
            </a:br>
            <a:br>
              <a:rPr lang="en-US" b="1" dirty="0"/>
            </a:br>
            <a:r>
              <a:rPr lang="en-US" b="1" dirty="0"/>
              <a:t>It’s all about [ </a:t>
            </a:r>
            <a:r>
              <a:rPr lang="en-US" b="1" dirty="0">
                <a:solidFill>
                  <a:schemeClr val="accent2">
                    <a:lumMod val="75000"/>
                  </a:schemeClr>
                </a:solidFill>
              </a:rPr>
              <a:t>adoption</a:t>
            </a:r>
            <a:r>
              <a:rPr lang="en-US" b="1" dirty="0"/>
              <a:t> ]</a:t>
            </a:r>
            <a:br>
              <a:rPr lang="en-US" b="1" dirty="0"/>
            </a:br>
            <a:br>
              <a:rPr lang="en-US" b="1" dirty="0"/>
            </a:br>
            <a:r>
              <a:rPr lang="en-US" b="1" dirty="0">
                <a:solidFill>
                  <a:schemeClr val="accent2">
                    <a:lumMod val="75000"/>
                  </a:schemeClr>
                </a:solidFill>
              </a:rPr>
              <a:t>Design</a:t>
            </a:r>
            <a:r>
              <a:rPr lang="en-US" b="1" dirty="0"/>
              <a:t> works in collaboration with development</a:t>
            </a:r>
            <a:br>
              <a:rPr lang="en-US" b="1" dirty="0"/>
            </a:br>
            <a:br>
              <a:rPr lang="en-US" b="1" dirty="0"/>
            </a:br>
            <a:r>
              <a:rPr lang="en-US" b="1" dirty="0"/>
              <a:t>The pattern is a </a:t>
            </a:r>
            <a:r>
              <a:rPr lang="en-US" b="1" dirty="0">
                <a:solidFill>
                  <a:schemeClr val="accent2">
                    <a:lumMod val="75000"/>
                  </a:schemeClr>
                </a:solidFill>
              </a:rPr>
              <a:t>pattern</a:t>
            </a:r>
            <a:br>
              <a:rPr lang="en-US" b="1" dirty="0"/>
            </a:br>
            <a:br>
              <a:rPr lang="en-US" b="1" dirty="0"/>
            </a:br>
            <a:br>
              <a:rPr lang="en-US" b="1" dirty="0"/>
            </a:br>
            <a:endParaRPr lang="en-US" b="1" dirty="0"/>
          </a:p>
        </p:txBody>
      </p:sp>
      <p:sp>
        <p:nvSpPr>
          <p:cNvPr id="21" name="Content Placeholder 20"/>
          <p:cNvSpPr>
            <a:spLocks noGrp="1"/>
          </p:cNvSpPr>
          <p:nvPr>
            <p:ph sz="quarter" idx="16"/>
          </p:nvPr>
        </p:nvSpPr>
        <p:spPr/>
        <p:txBody>
          <a:bodyPr/>
          <a:lstStyle/>
          <a:p>
            <a:r>
              <a:rPr lang="en-US" dirty="0"/>
              <a:t>Design for a consistent</a:t>
            </a:r>
          </a:p>
          <a:p>
            <a:r>
              <a:rPr lang="en-US" dirty="0"/>
              <a:t>experience across all users</a:t>
            </a:r>
          </a:p>
          <a:p>
            <a:r>
              <a:rPr lang="en-US" dirty="0"/>
              <a:t>[ 16 to 80+ years ]</a:t>
            </a:r>
          </a:p>
          <a:p>
            <a:endParaRPr lang="en-US" dirty="0"/>
          </a:p>
          <a:p>
            <a:r>
              <a:rPr lang="en-US" dirty="0"/>
              <a:t>Without user testing we are simply designing in the dark</a:t>
            </a:r>
          </a:p>
          <a:p>
            <a:endParaRPr lang="en-US" dirty="0"/>
          </a:p>
          <a:p>
            <a:endParaRPr lang="en-US" dirty="0"/>
          </a:p>
        </p:txBody>
      </p:sp>
      <p:sp>
        <p:nvSpPr>
          <p:cNvPr id="22" name="Content Placeholder 21"/>
          <p:cNvSpPr>
            <a:spLocks noGrp="1"/>
          </p:cNvSpPr>
          <p:nvPr>
            <p:ph sz="quarter" idx="17"/>
          </p:nvPr>
        </p:nvSpPr>
        <p:spPr>
          <a:solidFill>
            <a:schemeClr val="accent2">
              <a:lumMod val="75000"/>
            </a:schemeClr>
          </a:solidFill>
        </p:spPr>
        <p:txBody>
          <a:bodyPr anchor="ctr"/>
          <a:lstStyle/>
          <a:p>
            <a:r>
              <a:rPr lang="en-US" sz="11000" b="1" dirty="0"/>
              <a:t> 5</a:t>
            </a:r>
            <a:r>
              <a:rPr lang="en-US" sz="11000" b="1" dirty="0">
                <a:solidFill>
                  <a:schemeClr val="tx1"/>
                </a:solidFill>
              </a:rPr>
              <a:t> </a:t>
            </a:r>
            <a:r>
              <a:rPr lang="en-US" sz="10000" b="1" dirty="0"/>
              <a:t>414</a:t>
            </a:r>
            <a:r>
              <a:rPr lang="en-US" sz="11000" b="1" dirty="0"/>
              <a:t> </a:t>
            </a:r>
            <a:r>
              <a:rPr lang="en-US" sz="10000" b="1" dirty="0"/>
              <a:t>479</a:t>
            </a:r>
          </a:p>
        </p:txBody>
      </p:sp>
      <p:sp>
        <p:nvSpPr>
          <p:cNvPr id="19" name="Text Placeholder 18"/>
          <p:cNvSpPr>
            <a:spLocks noGrp="1"/>
          </p:cNvSpPr>
          <p:nvPr>
            <p:ph type="body" sz="quarter" idx="14"/>
          </p:nvPr>
        </p:nvSpPr>
        <p:spPr/>
        <p:txBody>
          <a:bodyPr/>
          <a:lstStyle/>
          <a:p>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
        <p:nvSpPr>
          <p:cNvPr id="9" name="TextBox 8">
            <a:extLst>
              <a:ext uri="{FF2B5EF4-FFF2-40B4-BE49-F238E27FC236}">
                <a16:creationId xmlns:a16="http://schemas.microsoft.com/office/drawing/2014/main" id="{0A3D49AD-FF7F-DF47-9AD8-F1B7EE2A0F61}"/>
              </a:ext>
            </a:extLst>
          </p:cNvPr>
          <p:cNvSpPr txBox="1"/>
          <p:nvPr/>
        </p:nvSpPr>
        <p:spPr>
          <a:xfrm>
            <a:off x="14630400" y="-637728"/>
            <a:ext cx="914400" cy="91440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195AC540-EEB0-4D4F-A910-1CA6C1FA81AE}"/>
              </a:ext>
            </a:extLst>
          </p:cNvPr>
          <p:cNvSpPr txBox="1"/>
          <p:nvPr/>
        </p:nvSpPr>
        <p:spPr>
          <a:xfrm>
            <a:off x="7819256" y="2746648"/>
            <a:ext cx="5616624" cy="814810"/>
          </a:xfrm>
          <a:prstGeom prst="rect">
            <a:avLst/>
          </a:prstGeom>
          <a:solidFill>
            <a:schemeClr val="bg2"/>
          </a:solidFill>
        </p:spPr>
        <p:txBody>
          <a:bodyPr wrap="none" lIns="91440" tIns="45720" rIns="91440" bIns="45720" rtlCol="0" anchor="ctr">
            <a:noAutofit/>
          </a:bodyPr>
          <a:lstStyle/>
          <a:p>
            <a:pPr algn="ctr">
              <a:lnSpc>
                <a:spcPct val="105000"/>
              </a:lnSpc>
              <a:spcBef>
                <a:spcPts val="1000"/>
              </a:spcBef>
            </a:pPr>
            <a:r>
              <a:rPr lang="en-US" sz="4200" b="1" dirty="0">
                <a:latin typeface="IBM Plex Sans" charset="0"/>
                <a:ea typeface="IBM Plex Sans" charset="0"/>
                <a:cs typeface="IBM Plex Sans" charset="0"/>
              </a:rPr>
              <a:t>Quebec drivers today</a:t>
            </a:r>
          </a:p>
        </p:txBody>
      </p:sp>
      <p:sp>
        <p:nvSpPr>
          <p:cNvPr id="14" name="Content Placeholder 13">
            <a:extLst>
              <a:ext uri="{FF2B5EF4-FFF2-40B4-BE49-F238E27FC236}">
                <a16:creationId xmlns:a16="http://schemas.microsoft.com/office/drawing/2014/main" id="{7CA9CC3D-E23A-3C46-872E-2CA8FE82B8E4}"/>
              </a:ext>
            </a:extLst>
          </p:cNvPr>
          <p:cNvSpPr>
            <a:spLocks noGrp="1"/>
          </p:cNvSpPr>
          <p:nvPr>
            <p:ph sz="quarter" idx="15"/>
          </p:nvPr>
        </p:nvSpPr>
        <p:spPr/>
        <p:txBody>
          <a:bodyPr/>
          <a:lstStyle/>
          <a:p>
            <a:endParaRPr lang="en-US"/>
          </a:p>
        </p:txBody>
      </p:sp>
    </p:spTree>
    <p:extLst>
      <p:ext uri="{BB962C8B-B14F-4D97-AF65-F5344CB8AC3E}">
        <p14:creationId xmlns:p14="http://schemas.microsoft.com/office/powerpoint/2010/main" val="20496231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52732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800" y="457200"/>
            <a:ext cx="6858000" cy="1188720"/>
          </a:xfrm>
        </p:spPr>
        <p:txBody>
          <a:bodyPr/>
          <a:lstStyle/>
          <a:p>
            <a:r>
              <a:rPr lang="en-US" sz="3600" dirty="0">
                <a:latin typeface="IBM Plex Sans" charset="0"/>
                <a:ea typeface="IBM Plex Sans" charset="0"/>
                <a:cs typeface="IBM Plex Sans" charset="0"/>
              </a:rPr>
              <a:t>IBM Services Preliminary </a:t>
            </a:r>
            <a:br>
              <a:rPr lang="en-US" sz="3600" dirty="0">
                <a:latin typeface="IBM Plex Sans" charset="0"/>
                <a:ea typeface="IBM Plex Sans" charset="0"/>
                <a:cs typeface="IBM Plex Sans" charset="0"/>
              </a:rPr>
            </a:br>
            <a:r>
              <a:rPr lang="en-US" sz="3600" dirty="0">
                <a:latin typeface="IBM Plex Sans" charset="0"/>
                <a:ea typeface="IBM Plex Sans" charset="0"/>
                <a:cs typeface="IBM Plex Sans" charset="0"/>
              </a:rPr>
              <a:t>Presentation Template</a:t>
            </a:r>
            <a:br>
              <a:rPr lang="en-US" sz="3600" dirty="0">
                <a:latin typeface="Arial" charset="0"/>
                <a:ea typeface="Arial" charset="0"/>
              </a:rPr>
            </a:br>
            <a:br>
              <a:rPr lang="en-US" sz="3600" dirty="0">
                <a:latin typeface="Arial" charset="0"/>
                <a:ea typeface="Arial" charset="0"/>
              </a:rPr>
            </a:br>
            <a:r>
              <a:rPr lang="en-US" sz="3600" b="0" dirty="0">
                <a:latin typeface="IBM Plex Sans Text" charset="0"/>
                <a:ea typeface="IBM Plex Sans Text" charset="0"/>
                <a:cs typeface="IBM Plex Sans Text" charset="0"/>
              </a:rPr>
              <a:t>IBM </a:t>
            </a:r>
            <a:r>
              <a:rPr lang="en-US" sz="3600" b="0" dirty="0" err="1">
                <a:latin typeface="IBM Plex Sans Text" charset="0"/>
                <a:ea typeface="IBM Plex Sans Text" charset="0"/>
                <a:cs typeface="IBM Plex Sans Text" charset="0"/>
              </a:rPr>
              <a:t>Plex</a:t>
            </a:r>
            <a:r>
              <a:rPr lang="en-US" sz="3600" b="0" dirty="0">
                <a:latin typeface="IBM Plex Sans Text" charset="0"/>
                <a:ea typeface="IBM Plex Sans Text" charset="0"/>
                <a:cs typeface="IBM Plex Sans Text" charset="0"/>
              </a:rPr>
              <a:t> Sans variant</a:t>
            </a:r>
          </a:p>
        </p:txBody>
      </p:sp>
      <p:sp>
        <p:nvSpPr>
          <p:cNvPr id="10" name="Content Placeholder 2"/>
          <p:cNvSpPr txBox="1">
            <a:spLocks/>
          </p:cNvSpPr>
          <p:nvPr/>
        </p:nvSpPr>
        <p:spPr>
          <a:xfrm>
            <a:off x="4111882" y="4297680"/>
            <a:ext cx="6860918"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a:lnSpc>
                <a:spcPct val="100000"/>
              </a:lnSpc>
              <a:spcBef>
                <a:spcPts val="0"/>
              </a:spcBef>
            </a:pPr>
            <a:r>
              <a:rPr lang="en-US" sz="1800" b="1" dirty="0">
                <a:solidFill>
                  <a:schemeClr val="tx1"/>
                </a:solidFill>
                <a:latin typeface="IBM Plex Sans" panose="020B0503050000000000" pitchFamily="34" charset="0"/>
              </a:rPr>
              <a:t>Note:</a:t>
            </a:r>
            <a:r>
              <a:rPr lang="en-US" sz="1800" dirty="0">
                <a:solidFill>
                  <a:schemeClr val="tx1"/>
                </a:solidFill>
                <a:latin typeface="IBM Plex Sans" panose="020B0503050000000000" pitchFamily="34" charset="0"/>
              </a:rPr>
              <a:t> If you plan to share the presentation with outside parties on an Apple OSX or </a:t>
            </a:r>
            <a:r>
              <a:rPr lang="en-US" sz="1800" dirty="0" err="1">
                <a:solidFill>
                  <a:schemeClr val="tx1"/>
                </a:solidFill>
                <a:latin typeface="IBM Plex Sans" panose="020B0503050000000000" pitchFamily="34" charset="0"/>
              </a:rPr>
              <a:t>IoS</a:t>
            </a:r>
            <a:r>
              <a:rPr lang="en-US" sz="1800" dirty="0">
                <a:solidFill>
                  <a:schemeClr val="tx1"/>
                </a:solidFill>
                <a:latin typeface="IBM Plex Sans" panose="020B0503050000000000" pitchFamily="34" charset="0"/>
              </a:rPr>
              <a:t> device, consider using the Arial variant, not this IBM </a:t>
            </a:r>
            <a:r>
              <a:rPr lang="en-US" sz="1800" dirty="0" err="1">
                <a:solidFill>
                  <a:schemeClr val="tx1"/>
                </a:solidFill>
                <a:latin typeface="IBM Plex Sans" panose="020B0503050000000000" pitchFamily="34" charset="0"/>
              </a:rPr>
              <a:t>Plex</a:t>
            </a:r>
            <a:r>
              <a:rPr lang="en-US" sz="1800" dirty="0">
                <a:solidFill>
                  <a:schemeClr val="tx1"/>
                </a:solidFill>
                <a:latin typeface="IBM Plex Sans" panose="020B0503050000000000" pitchFamily="34" charset="0"/>
              </a:rPr>
              <a:t> variant.</a:t>
            </a:r>
            <a:br>
              <a:rPr lang="en-US" sz="1800" dirty="0">
                <a:solidFill>
                  <a:schemeClr val="tx1"/>
                </a:solidFill>
                <a:latin typeface="IBM Plex Sans" panose="020B0503050000000000" pitchFamily="34" charset="0"/>
              </a:rPr>
            </a:br>
            <a:endParaRPr lang="en-US" sz="1000" dirty="0">
              <a:solidFill>
                <a:schemeClr val="tx1"/>
              </a:solidFill>
              <a:latin typeface="IBM Plex Sans" panose="020B0503050000000000" pitchFamily="34" charset="0"/>
            </a:endParaRPr>
          </a:p>
          <a:p>
            <a:r>
              <a:rPr lang="en-US" sz="1200" dirty="0">
                <a:solidFill>
                  <a:schemeClr val="tx1"/>
                </a:solidFill>
                <a:latin typeface="IBM Plex Sans" panose="020B0503050000000000" pitchFamily="34" charset="0"/>
              </a:rPr>
              <a:t>IBM </a:t>
            </a:r>
            <a:r>
              <a:rPr lang="en-US" sz="1200" dirty="0" err="1">
                <a:solidFill>
                  <a:schemeClr val="tx1"/>
                </a:solidFill>
                <a:latin typeface="IBM Plex Sans" panose="020B0503050000000000" pitchFamily="34" charset="0"/>
              </a:rPr>
              <a:t>Plex</a:t>
            </a:r>
            <a:r>
              <a:rPr lang="en-US" sz="1200" dirty="0">
                <a:solidFill>
                  <a:schemeClr val="tx1"/>
                </a:solidFill>
                <a:latin typeface="IBM Plex Sans" panose="020B0503050000000000" pitchFamily="34" charset="0"/>
              </a:rPr>
              <a:t> fonts received by a non-IBM owned Apple OSX or </a:t>
            </a:r>
            <a:r>
              <a:rPr lang="en-US" sz="1200" dirty="0" err="1">
                <a:solidFill>
                  <a:schemeClr val="tx1"/>
                </a:solidFill>
                <a:latin typeface="IBM Plex Sans" panose="020B0503050000000000" pitchFamily="34" charset="0"/>
              </a:rPr>
              <a:t>IoS</a:t>
            </a:r>
            <a:r>
              <a:rPr lang="en-US" sz="1200" dirty="0">
                <a:solidFill>
                  <a:schemeClr val="tx1"/>
                </a:solidFill>
                <a:latin typeface="IBM Plex Sans" panose="020B0503050000000000" pitchFamily="34" charset="0"/>
              </a:rPr>
              <a:t> device will be replaced by the Times New Roman or other font (this is not a problem with non-IBM owned Windows devices). You can make a .pdf of the presentation, but will lose all animations and the presentation can not be changed by the receiver.</a:t>
            </a:r>
          </a:p>
          <a:p>
            <a:pPr marL="0">
              <a:lnSpc>
                <a:spcPct val="100000"/>
              </a:lnSpc>
              <a:spcBef>
                <a:spcPts val="0"/>
              </a:spcBef>
            </a:pPr>
            <a:endParaRPr lang="en-US" sz="1100" dirty="0">
              <a:solidFill>
                <a:schemeClr val="tx1"/>
              </a:solidFill>
              <a:latin typeface="IBM Plex Sans" panose="020B0503050000000000" pitchFamily="34" charset="0"/>
              <a:ea typeface="Arial" charset="0"/>
              <a:cs typeface="Arial" charset="0"/>
            </a:endParaRPr>
          </a:p>
          <a:p>
            <a:pPr marL="0">
              <a:lnSpc>
                <a:spcPct val="100000"/>
              </a:lnSpc>
              <a:spcBef>
                <a:spcPts val="0"/>
              </a:spcBef>
            </a:pPr>
            <a:endParaRPr lang="en-US" dirty="0">
              <a:solidFill>
                <a:schemeClr val="tx1"/>
              </a:solidFill>
              <a:latin typeface="IBM Plex Sans" panose="020B0503050000000000" pitchFamily="34" charset="0"/>
              <a:ea typeface="Arial" charset="0"/>
              <a:cs typeface="Arial" charset="0"/>
            </a:endParaRPr>
          </a:p>
        </p:txBody>
      </p:sp>
      <p:grpSp>
        <p:nvGrpSpPr>
          <p:cNvPr id="3" name="Group 2"/>
          <p:cNvGrpSpPr/>
          <p:nvPr/>
        </p:nvGrpSpPr>
        <p:grpSpPr>
          <a:xfrm>
            <a:off x="10972800" y="-1946"/>
            <a:ext cx="3657600" cy="2059346"/>
            <a:chOff x="10972800" y="-1946"/>
            <a:chExt cx="3657600" cy="2059346"/>
          </a:xfrm>
        </p:grpSpPr>
        <p:grpSp>
          <p:nvGrpSpPr>
            <p:cNvPr id="13" name="Group 12"/>
            <p:cNvGrpSpPr/>
            <p:nvPr/>
          </p:nvGrpSpPr>
          <p:grpSpPr>
            <a:xfrm>
              <a:off x="10972800" y="-1946"/>
              <a:ext cx="3657600" cy="2057400"/>
              <a:chOff x="10972800" y="-1946"/>
              <a:chExt cx="3657600" cy="2057400"/>
            </a:xfrm>
          </p:grpSpPr>
          <p:grpSp>
            <p:nvGrpSpPr>
              <p:cNvPr id="15" name="Group 14"/>
              <p:cNvGrpSpPr/>
              <p:nvPr/>
            </p:nvGrpSpPr>
            <p:grpSpPr>
              <a:xfrm>
                <a:off x="10972800" y="-1946"/>
                <a:ext cx="3657600" cy="2057400"/>
                <a:chOff x="10972800" y="-1946"/>
                <a:chExt cx="3657600" cy="2057400"/>
              </a:xfrm>
            </p:grpSpPr>
            <p:sp>
              <p:nvSpPr>
                <p:cNvPr id="17" name="TextBox 16">
                  <a:hlinkClick r:id="rId2"/>
                </p:cNvPr>
                <p:cNvSpPr txBox="1"/>
                <p:nvPr/>
              </p:nvSpPr>
              <p:spPr>
                <a:xfrm>
                  <a:off x="10972800" y="-1946"/>
                  <a:ext cx="3657600" cy="2057400"/>
                </a:xfrm>
                <a:prstGeom prst="rect">
                  <a:avLst/>
                </a:prstGeom>
                <a:solidFill>
                  <a:schemeClr val="tx1"/>
                </a:solidFill>
              </p:spPr>
              <p:txBody>
                <a:bodyPr wrap="square" lIns="228600" tIns="228600" rIns="1828800" bIns="0" rtlCol="0">
                  <a:noAutofit/>
                </a:bodyPr>
                <a:lstStyle/>
                <a:p>
                  <a:pPr>
                    <a:lnSpc>
                      <a:spcPct val="105000"/>
                    </a:lnSpc>
                    <a:spcBef>
                      <a:spcPts val="600"/>
                    </a:spcBef>
                  </a:pPr>
                  <a:r>
                    <a:rPr lang="en-US" sz="1350" b="1" dirty="0">
                      <a:solidFill>
                        <a:schemeClr val="bg2"/>
                      </a:solidFill>
                      <a:latin typeface="IBM Plex Sans" charset="0"/>
                      <a:ea typeface="IBM Plex Sans" charset="0"/>
                      <a:cs typeface="IBM Plex Sans" charset="0"/>
                    </a:rPr>
                    <a:t>To ensure you </a:t>
                  </a:r>
                  <a:br>
                    <a:rPr lang="en-US" sz="1350" b="1" dirty="0">
                      <a:solidFill>
                        <a:schemeClr val="bg2"/>
                      </a:solidFill>
                      <a:latin typeface="IBM Plex Sans" charset="0"/>
                      <a:ea typeface="IBM Plex Sans" charset="0"/>
                      <a:cs typeface="IBM Plex Sans" charset="0"/>
                    </a:rPr>
                  </a:br>
                  <a:r>
                    <a:rPr lang="en-US" sz="1350" b="1" dirty="0">
                      <a:solidFill>
                        <a:schemeClr val="bg2"/>
                      </a:solidFill>
                      <a:latin typeface="IBM Plex Sans" charset="0"/>
                      <a:ea typeface="IBM Plex Sans" charset="0"/>
                      <a:cs typeface="IBM Plex Sans" charset="0"/>
                    </a:rPr>
                    <a:t>have the most </a:t>
                  </a:r>
                  <a:br>
                    <a:rPr lang="en-US" sz="1350" b="1" dirty="0">
                      <a:solidFill>
                        <a:schemeClr val="bg2"/>
                      </a:solidFill>
                      <a:latin typeface="IBM Plex Sans" charset="0"/>
                      <a:ea typeface="IBM Plex Sans" charset="0"/>
                      <a:cs typeface="IBM Plex Sans" charset="0"/>
                    </a:rPr>
                  </a:br>
                  <a:r>
                    <a:rPr lang="en-US" sz="1350" b="1" dirty="0">
                      <a:solidFill>
                        <a:schemeClr val="bg2"/>
                      </a:solidFill>
                      <a:latin typeface="IBM Plex Sans" charset="0"/>
                      <a:ea typeface="IBM Plex Sans" charset="0"/>
                      <a:cs typeface="IBM Plex Sans" charset="0"/>
                    </a:rPr>
                    <a:t>up-to-date</a:t>
                  </a:r>
                  <a:br>
                    <a:rPr lang="en-US" sz="1350" b="1" dirty="0">
                      <a:solidFill>
                        <a:schemeClr val="bg2"/>
                      </a:solidFill>
                      <a:latin typeface="IBM Plex Sans" charset="0"/>
                      <a:ea typeface="IBM Plex Sans" charset="0"/>
                      <a:cs typeface="IBM Plex Sans" charset="0"/>
                    </a:rPr>
                  </a:br>
                  <a:r>
                    <a:rPr lang="en-US" sz="1350" b="1" dirty="0">
                      <a:solidFill>
                        <a:schemeClr val="bg2"/>
                      </a:solidFill>
                      <a:latin typeface="IBM Plex Sans" charset="0"/>
                      <a:ea typeface="IBM Plex Sans" charset="0"/>
                      <a:cs typeface="IBM Plex Sans" charset="0"/>
                    </a:rPr>
                    <a:t>template, </a:t>
                  </a:r>
                  <a:br>
                    <a:rPr lang="en-US" sz="1350" b="1" dirty="0">
                      <a:solidFill>
                        <a:schemeClr val="bg2"/>
                      </a:solidFill>
                      <a:latin typeface="IBM Plex Sans" charset="0"/>
                      <a:ea typeface="IBM Plex Sans" charset="0"/>
                      <a:cs typeface="IBM Plex Sans" charset="0"/>
                    </a:rPr>
                  </a:br>
                  <a:r>
                    <a:rPr lang="en-US" sz="1350" b="1" dirty="0">
                      <a:solidFill>
                        <a:schemeClr val="bg2"/>
                      </a:solidFill>
                      <a:latin typeface="IBM Plex Sans" charset="0"/>
                      <a:ea typeface="IBM Plex Sans" charset="0"/>
                      <a:cs typeface="IBM Plex Sans" charset="0"/>
                    </a:rPr>
                    <a:t>follow this link </a:t>
                  </a:r>
                  <a:br>
                    <a:rPr lang="en-US" sz="1350" b="1" dirty="0">
                      <a:solidFill>
                        <a:schemeClr val="bg2"/>
                      </a:solidFill>
                      <a:latin typeface="IBM Plex Sans" charset="0"/>
                      <a:ea typeface="IBM Plex Sans" charset="0"/>
                      <a:cs typeface="IBM Plex Sans" charset="0"/>
                    </a:rPr>
                  </a:br>
                  <a:r>
                    <a:rPr lang="en-US" sz="1350" b="1" dirty="0">
                      <a:solidFill>
                        <a:schemeClr val="bg2"/>
                      </a:solidFill>
                      <a:latin typeface="IBM Plex Sans" charset="0"/>
                      <a:ea typeface="IBM Plex Sans" charset="0"/>
                      <a:cs typeface="IBM Plex Sans" charset="0"/>
                    </a:rPr>
                    <a:t>to download the </a:t>
                  </a:r>
                  <a:br>
                    <a:rPr lang="en-US" sz="1350" b="1" dirty="0">
                      <a:solidFill>
                        <a:schemeClr val="bg2"/>
                      </a:solidFill>
                      <a:latin typeface="IBM Plex Sans" charset="0"/>
                      <a:ea typeface="IBM Plex Sans" charset="0"/>
                      <a:cs typeface="IBM Plex Sans" charset="0"/>
                    </a:rPr>
                  </a:br>
                  <a:r>
                    <a:rPr lang="en-US" sz="1350" b="1" dirty="0">
                      <a:solidFill>
                        <a:schemeClr val="bg2"/>
                      </a:solidFill>
                      <a:latin typeface="IBM Plex Sans" charset="0"/>
                      <a:ea typeface="IBM Plex Sans" charset="0"/>
                      <a:cs typeface="IBM Plex Sans" charset="0"/>
                    </a:rPr>
                    <a:t>latest version</a:t>
                  </a:r>
                </a:p>
              </p:txBody>
            </p:sp>
            <p:sp>
              <p:nvSpPr>
                <p:cNvPr id="18" name="Rectangle 17"/>
                <p:cNvSpPr/>
                <p:nvPr/>
              </p:nvSpPr>
              <p:spPr>
                <a:xfrm>
                  <a:off x="12755880" y="274320"/>
                  <a:ext cx="182880" cy="1417320"/>
                </a:xfrm>
                <a:prstGeom prst="rect">
                  <a:avLst/>
                </a:prstGeom>
                <a:solidFill>
                  <a:schemeClr val="accent2"/>
                </a:solidFill>
              </p:spPr>
              <p:txBody>
                <a:bodyPr wrap="square" lIns="0" tIns="0" rIns="0" bIns="0" rtlCol="0" anchor="ctr">
                  <a:spAutoFit/>
                </a:bodyPr>
                <a:lstStyle/>
                <a:p>
                  <a:pPr algn="ctr"/>
                  <a:endParaRPr lang="en-US" sz="1400" dirty="0">
                    <a:solidFill>
                      <a:schemeClr val="bg2"/>
                    </a:solidFill>
                    <a:latin typeface="Arial Regular" charset="0"/>
                  </a:endParaRPr>
                </a:p>
              </p:txBody>
            </p:sp>
          </p:grpSp>
          <p:sp>
            <p:nvSpPr>
              <p:cNvPr id="16" name="Triangle 15"/>
              <p:cNvSpPr/>
              <p:nvPr/>
            </p:nvSpPr>
            <p:spPr>
              <a:xfrm rot="5400000">
                <a:off x="13441296" y="701196"/>
                <a:ext cx="755296" cy="651117"/>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hlinkClick r:id="rId3"/>
            </p:cNvPr>
            <p:cNvSpPr/>
            <p:nvPr/>
          </p:nvSpPr>
          <p:spPr>
            <a:xfrm>
              <a:off x="10972800" y="0"/>
              <a:ext cx="3657600" cy="2057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42935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Link to the most updated version</a:t>
            </a:r>
          </a:p>
        </p:txBody>
      </p:sp>
      <p:sp>
        <p:nvSpPr>
          <p:cNvPr id="27" name="Content Placeholder 2"/>
          <p:cNvSpPr>
            <a:spLocks noGrp="1"/>
          </p:cNvSpPr>
          <p:nvPr>
            <p:ph idx="4294967295"/>
          </p:nvPr>
        </p:nvSpPr>
        <p:spPr>
          <a:xfrm>
            <a:off x="457200" y="2057400"/>
            <a:ext cx="6629400" cy="5257800"/>
          </a:xfrm>
        </p:spPr>
        <p:txBody>
          <a:bodyPr/>
          <a:lstStyle/>
          <a:p>
            <a:r>
              <a:rPr lang="en-US" dirty="0"/>
              <a:t>The graphic on the cover denotes a hyperlink to the most recent version of the asset. It will ensure the reader has the most up-to-date copy of the presentation. </a:t>
            </a:r>
          </a:p>
          <a:p>
            <a:endParaRPr lang="en-US" dirty="0">
              <a:latin typeface="Arial" charset="0"/>
              <a:ea typeface="Arial" charset="0"/>
              <a:cs typeface="Arial" charset="0"/>
            </a:endParaRPr>
          </a:p>
        </p:txBody>
      </p:sp>
      <p:sp>
        <p:nvSpPr>
          <p:cNvPr id="5" name="Text Placeholder 4"/>
          <p:cNvSpPr>
            <a:spLocks noGrp="1"/>
          </p:cNvSpPr>
          <p:nvPr>
            <p:ph type="body" sz="quarter" idx="11"/>
          </p:nvPr>
        </p:nvSpPr>
        <p:spPr/>
        <p:txBody>
          <a:bodyPr/>
          <a:lstStyle/>
          <a:p>
            <a:r>
              <a:rPr lang="en-US" dirty="0"/>
              <a:t>Getting started</a:t>
            </a:r>
            <a:r>
              <a:rPr lang="is-IS" dirty="0"/>
              <a:t>…</a:t>
            </a:r>
            <a:endParaRPr lang="en-US" dirty="0"/>
          </a:p>
        </p:txBody>
      </p:sp>
      <p:sp>
        <p:nvSpPr>
          <p:cNvPr id="31" name="Rectangle 30"/>
          <p:cNvSpPr/>
          <p:nvPr/>
        </p:nvSpPr>
        <p:spPr>
          <a:xfrm>
            <a:off x="12755880" y="274320"/>
            <a:ext cx="182880" cy="1417320"/>
          </a:xfrm>
          <a:prstGeom prst="rect">
            <a:avLst/>
          </a:prstGeom>
          <a:solidFill>
            <a:schemeClr val="tx1"/>
          </a:solidFill>
        </p:spPr>
        <p:txBody>
          <a:bodyPr wrap="square" lIns="0" tIns="0" rIns="0" bIns="0" rtlCol="0" anchor="ctr">
            <a:noAutofit/>
          </a:bodyPr>
          <a:lstStyle/>
          <a:p>
            <a:pPr algn="ctr"/>
            <a:endParaRPr lang="en-US" sz="1400" dirty="0">
              <a:solidFill>
                <a:schemeClr val="bg2"/>
              </a:solidFill>
              <a:latin typeface="IBM Plex Sans" panose="020B0503050000000000" pitchFamily="34"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3" name="Rectangle 2"/>
          <p:cNvSpPr/>
          <p:nvPr/>
        </p:nvSpPr>
        <p:spPr>
          <a:xfrm>
            <a:off x="10972800" y="0"/>
            <a:ext cx="3657600" cy="20554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IBM Plex Sans" panose="020B0503050000000000" pitchFamily="34" charset="0"/>
            </a:endParaRPr>
          </a:p>
        </p:txBody>
      </p:sp>
      <p:sp>
        <p:nvSpPr>
          <p:cNvPr id="8" name="TextBox 7"/>
          <p:cNvSpPr txBox="1"/>
          <p:nvPr/>
        </p:nvSpPr>
        <p:spPr>
          <a:xfrm>
            <a:off x="2646947" y="8069179"/>
            <a:ext cx="914400" cy="914400"/>
          </a:xfrm>
          <a:prstGeom prst="rect">
            <a:avLst/>
          </a:prstGeom>
        </p:spPr>
        <p:txBody>
          <a:bodyPr wrap="none" lIns="0" tIns="0" rIns="0" bIns="0" rtlCol="0">
            <a:noAutofit/>
          </a:bodyPr>
          <a:lstStyle/>
          <a:p>
            <a:pPr>
              <a:lnSpc>
                <a:spcPct val="105000"/>
              </a:lnSpc>
            </a:pPr>
            <a:endParaRPr lang="en-US" sz="2000" dirty="0">
              <a:solidFill>
                <a:schemeClr val="bg2"/>
              </a:solidFill>
            </a:endParaRPr>
          </a:p>
        </p:txBody>
      </p:sp>
      <p:grpSp>
        <p:nvGrpSpPr>
          <p:cNvPr id="4" name="Group 3"/>
          <p:cNvGrpSpPr/>
          <p:nvPr/>
        </p:nvGrpSpPr>
        <p:grpSpPr>
          <a:xfrm>
            <a:off x="10972800" y="-1946"/>
            <a:ext cx="3657600" cy="2059346"/>
            <a:chOff x="10972800" y="-1946"/>
            <a:chExt cx="3657600" cy="2059346"/>
          </a:xfrm>
        </p:grpSpPr>
        <p:grpSp>
          <p:nvGrpSpPr>
            <p:cNvPr id="13" name="Group 12"/>
            <p:cNvGrpSpPr/>
            <p:nvPr/>
          </p:nvGrpSpPr>
          <p:grpSpPr>
            <a:xfrm>
              <a:off x="10972800" y="-1946"/>
              <a:ext cx="3657600" cy="2057400"/>
              <a:chOff x="10972800" y="-1946"/>
              <a:chExt cx="3657600" cy="2057400"/>
            </a:xfrm>
          </p:grpSpPr>
          <p:grpSp>
            <p:nvGrpSpPr>
              <p:cNvPr id="15" name="Group 14"/>
              <p:cNvGrpSpPr/>
              <p:nvPr/>
            </p:nvGrpSpPr>
            <p:grpSpPr>
              <a:xfrm>
                <a:off x="10972800" y="-1946"/>
                <a:ext cx="3657600" cy="2057400"/>
                <a:chOff x="10972800" y="-1946"/>
                <a:chExt cx="3657600" cy="2057400"/>
              </a:xfrm>
            </p:grpSpPr>
            <p:sp>
              <p:nvSpPr>
                <p:cNvPr id="17" name="TextBox 16">
                  <a:hlinkClick r:id="rId3"/>
                </p:cNvPr>
                <p:cNvSpPr txBox="1"/>
                <p:nvPr/>
              </p:nvSpPr>
              <p:spPr>
                <a:xfrm>
                  <a:off x="10972800" y="-1946"/>
                  <a:ext cx="3657600" cy="2057400"/>
                </a:xfrm>
                <a:prstGeom prst="rect">
                  <a:avLst/>
                </a:prstGeom>
                <a:solidFill>
                  <a:schemeClr val="accent2"/>
                </a:solidFill>
              </p:spPr>
              <p:txBody>
                <a:bodyPr wrap="square" lIns="228600" tIns="228600" rIns="1828800" bIns="0" rtlCol="0">
                  <a:noAutofit/>
                </a:bodyPr>
                <a:lstStyle/>
                <a:p>
                  <a:pPr>
                    <a:lnSpc>
                      <a:spcPct val="105000"/>
                    </a:lnSpc>
                    <a:spcBef>
                      <a:spcPts val="600"/>
                    </a:spcBef>
                  </a:pPr>
                  <a:r>
                    <a:rPr lang="en-US" sz="1350" b="1" dirty="0">
                      <a:solidFill>
                        <a:schemeClr val="bg2"/>
                      </a:solidFill>
                      <a:latin typeface="IBM Plex Sans" panose="020B0503050000000000" pitchFamily="34" charset="0"/>
                      <a:ea typeface="Arial" charset="0"/>
                      <a:cs typeface="Arial" charset="0"/>
                    </a:rPr>
                    <a:t>To ensure you </a:t>
                  </a:r>
                  <a:br>
                    <a:rPr lang="en-US" sz="1350" b="1" dirty="0">
                      <a:solidFill>
                        <a:schemeClr val="bg2"/>
                      </a:solidFill>
                      <a:latin typeface="IBM Plex Sans" panose="020B0503050000000000" pitchFamily="34" charset="0"/>
                      <a:ea typeface="Arial" charset="0"/>
                      <a:cs typeface="Arial" charset="0"/>
                    </a:rPr>
                  </a:br>
                  <a:r>
                    <a:rPr lang="en-US" sz="1350" b="1" dirty="0">
                      <a:solidFill>
                        <a:schemeClr val="bg2"/>
                      </a:solidFill>
                      <a:latin typeface="IBM Plex Sans" panose="020B0503050000000000" pitchFamily="34" charset="0"/>
                      <a:ea typeface="Arial" charset="0"/>
                      <a:cs typeface="Arial" charset="0"/>
                    </a:rPr>
                    <a:t>have the most </a:t>
                  </a:r>
                  <a:br>
                    <a:rPr lang="en-US" sz="1350" b="1" dirty="0">
                      <a:solidFill>
                        <a:schemeClr val="bg2"/>
                      </a:solidFill>
                      <a:latin typeface="IBM Plex Sans" panose="020B0503050000000000" pitchFamily="34" charset="0"/>
                      <a:ea typeface="Arial" charset="0"/>
                      <a:cs typeface="Arial" charset="0"/>
                    </a:rPr>
                  </a:br>
                  <a:r>
                    <a:rPr lang="en-US" sz="1350" b="1" dirty="0">
                      <a:solidFill>
                        <a:schemeClr val="bg2"/>
                      </a:solidFill>
                      <a:latin typeface="IBM Plex Sans" panose="020B0503050000000000" pitchFamily="34" charset="0"/>
                      <a:ea typeface="Arial" charset="0"/>
                      <a:cs typeface="Arial" charset="0"/>
                    </a:rPr>
                    <a:t>up-to-date</a:t>
                  </a:r>
                  <a:br>
                    <a:rPr lang="en-US" sz="1350" b="1" dirty="0">
                      <a:solidFill>
                        <a:schemeClr val="bg2"/>
                      </a:solidFill>
                      <a:latin typeface="IBM Plex Sans" panose="020B0503050000000000" pitchFamily="34" charset="0"/>
                      <a:ea typeface="Arial" charset="0"/>
                      <a:cs typeface="Arial" charset="0"/>
                    </a:rPr>
                  </a:br>
                  <a:r>
                    <a:rPr lang="en-US" sz="1350" b="1" dirty="0">
                      <a:solidFill>
                        <a:schemeClr val="bg2"/>
                      </a:solidFill>
                      <a:latin typeface="IBM Plex Sans" panose="020B0503050000000000" pitchFamily="34" charset="0"/>
                      <a:ea typeface="Arial" charset="0"/>
                      <a:cs typeface="Arial" charset="0"/>
                    </a:rPr>
                    <a:t>template, </a:t>
                  </a:r>
                  <a:br>
                    <a:rPr lang="en-US" sz="1350" b="1" dirty="0">
                      <a:solidFill>
                        <a:schemeClr val="bg2"/>
                      </a:solidFill>
                      <a:latin typeface="IBM Plex Sans" panose="020B0503050000000000" pitchFamily="34" charset="0"/>
                      <a:ea typeface="Arial" charset="0"/>
                      <a:cs typeface="Arial" charset="0"/>
                    </a:rPr>
                  </a:br>
                  <a:r>
                    <a:rPr lang="en-US" sz="1350" b="1" dirty="0">
                      <a:solidFill>
                        <a:schemeClr val="bg2"/>
                      </a:solidFill>
                      <a:latin typeface="IBM Plex Sans" panose="020B0503050000000000" pitchFamily="34" charset="0"/>
                      <a:ea typeface="Arial" charset="0"/>
                      <a:cs typeface="Arial" charset="0"/>
                    </a:rPr>
                    <a:t>follow this link </a:t>
                  </a:r>
                  <a:br>
                    <a:rPr lang="en-US" sz="1350" b="1" dirty="0">
                      <a:solidFill>
                        <a:schemeClr val="bg2"/>
                      </a:solidFill>
                      <a:latin typeface="IBM Plex Sans" panose="020B0503050000000000" pitchFamily="34" charset="0"/>
                      <a:ea typeface="Arial" charset="0"/>
                      <a:cs typeface="Arial" charset="0"/>
                    </a:rPr>
                  </a:br>
                  <a:r>
                    <a:rPr lang="en-US" sz="1350" b="1" dirty="0">
                      <a:solidFill>
                        <a:schemeClr val="bg2"/>
                      </a:solidFill>
                      <a:latin typeface="IBM Plex Sans" panose="020B0503050000000000" pitchFamily="34" charset="0"/>
                      <a:ea typeface="Arial" charset="0"/>
                      <a:cs typeface="Arial" charset="0"/>
                    </a:rPr>
                    <a:t>to download the </a:t>
                  </a:r>
                  <a:br>
                    <a:rPr lang="en-US" sz="1350" b="1" dirty="0">
                      <a:solidFill>
                        <a:schemeClr val="bg2"/>
                      </a:solidFill>
                      <a:latin typeface="IBM Plex Sans" panose="020B0503050000000000" pitchFamily="34" charset="0"/>
                      <a:ea typeface="Arial" charset="0"/>
                      <a:cs typeface="Arial" charset="0"/>
                    </a:rPr>
                  </a:br>
                  <a:r>
                    <a:rPr lang="en-US" sz="1350" b="1" dirty="0">
                      <a:solidFill>
                        <a:schemeClr val="bg2"/>
                      </a:solidFill>
                      <a:latin typeface="IBM Plex Sans" panose="020B0503050000000000" pitchFamily="34" charset="0"/>
                      <a:ea typeface="Arial" charset="0"/>
                      <a:cs typeface="Arial" charset="0"/>
                    </a:rPr>
                    <a:t>latest version</a:t>
                  </a:r>
                </a:p>
              </p:txBody>
            </p:sp>
            <p:sp>
              <p:nvSpPr>
                <p:cNvPr id="18" name="Rectangle 17"/>
                <p:cNvSpPr/>
                <p:nvPr/>
              </p:nvSpPr>
              <p:spPr>
                <a:xfrm>
                  <a:off x="12755880" y="274320"/>
                  <a:ext cx="182880" cy="1417320"/>
                </a:xfrm>
                <a:prstGeom prst="rect">
                  <a:avLst/>
                </a:prstGeom>
                <a:solidFill>
                  <a:schemeClr val="tx1"/>
                </a:solidFill>
              </p:spPr>
              <p:txBody>
                <a:bodyPr wrap="square" lIns="0" tIns="0" rIns="0" bIns="0" rtlCol="0" anchor="ctr">
                  <a:noAutofit/>
                </a:bodyPr>
                <a:lstStyle/>
                <a:p>
                  <a:pPr algn="ctr"/>
                  <a:endParaRPr lang="en-US" sz="1400" dirty="0">
                    <a:solidFill>
                      <a:schemeClr val="bg2"/>
                    </a:solidFill>
                    <a:latin typeface="IBM Plex Sans" panose="020B0503050000000000" pitchFamily="34" charset="0"/>
                  </a:endParaRPr>
                </a:p>
              </p:txBody>
            </p:sp>
          </p:grpSp>
          <p:sp>
            <p:nvSpPr>
              <p:cNvPr id="16" name="Triangle 15"/>
              <p:cNvSpPr/>
              <p:nvPr/>
            </p:nvSpPr>
            <p:spPr>
              <a:xfrm rot="5400000">
                <a:off x="13441296" y="701196"/>
                <a:ext cx="755296" cy="651117"/>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IBM Plex Sans" panose="020B0503050000000000" pitchFamily="34" charset="0"/>
                </a:endParaRPr>
              </a:p>
            </p:txBody>
          </p:sp>
        </p:grpSp>
        <p:sp>
          <p:nvSpPr>
            <p:cNvPr id="14" name="Rectangle 13">
              <a:hlinkClick r:id="rId4"/>
            </p:cNvPr>
            <p:cNvSpPr/>
            <p:nvPr/>
          </p:nvSpPr>
          <p:spPr>
            <a:xfrm>
              <a:off x="10972800" y="0"/>
              <a:ext cx="3657600" cy="2057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latin typeface="IBM Plex Sans" panose="020B0503050000000000" pitchFamily="34" charset="0"/>
              </a:endParaRPr>
            </a:p>
          </p:txBody>
        </p:sp>
      </p:grpSp>
    </p:spTree>
    <p:extLst>
      <p:ext uri="{BB962C8B-B14F-4D97-AF65-F5344CB8AC3E}">
        <p14:creationId xmlns:p14="http://schemas.microsoft.com/office/powerpoint/2010/main" val="20404283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pic>
        <p:nvPicPr>
          <p:cNvPr id="5" name="Picture Placeholder 3"/>
          <p:cNvPicPr>
            <a:picLocks noChangeAspect="1"/>
          </p:cNvPicPr>
          <p:nvPr/>
        </p:nvPicPr>
        <p:blipFill>
          <a:blip r:embed="rId3">
            <a:extLst>
              <a:ext uri="{28A0092B-C50C-407E-A947-70E740481C1C}">
                <a14:useLocalDpi xmlns:a14="http://schemas.microsoft.com/office/drawing/2010/main"/>
              </a:ext>
            </a:extLst>
          </a:blip>
          <a:srcRect/>
          <a:stretch>
            <a:fillRect/>
          </a:stretch>
        </p:blipFill>
        <p:spPr>
          <a:xfrm>
            <a:off x="7315200" y="0"/>
            <a:ext cx="7315200" cy="8229600"/>
          </a:xfrm>
          <a:prstGeom prst="rect">
            <a:avLst/>
          </a:prstGeom>
        </p:spPr>
      </p:pic>
      <p:sp>
        <p:nvSpPr>
          <p:cNvPr id="2" name="Title 1"/>
          <p:cNvSpPr>
            <a:spLocks noGrp="1"/>
          </p:cNvSpPr>
          <p:nvPr>
            <p:ph type="title"/>
          </p:nvPr>
        </p:nvSpPr>
        <p:spPr>
          <a:xfrm>
            <a:off x="457200" y="685800"/>
            <a:ext cx="6629400" cy="5257800"/>
          </a:xfrm>
        </p:spPr>
        <p:txBody>
          <a:bodyPr>
            <a:normAutofit/>
          </a:bodyPr>
          <a:lstStyle/>
          <a:p>
            <a:r>
              <a:rPr lang="en-US" sz="5400" b="1" dirty="0">
                <a:solidFill>
                  <a:schemeClr val="tx1"/>
                </a:solidFill>
                <a:latin typeface="IBM Plex Sans" charset="0"/>
                <a:ea typeface="IBM Plex Sans" charset="0"/>
                <a:cs typeface="IBM Plex Sans" charset="0"/>
              </a:rPr>
              <a:t>Getting started</a:t>
            </a:r>
            <a:r>
              <a:rPr lang="is-IS" sz="5400" b="1" dirty="0">
                <a:solidFill>
                  <a:schemeClr val="tx1"/>
                </a:solidFill>
                <a:latin typeface="IBM Plex Sans" charset="0"/>
                <a:ea typeface="IBM Plex Sans" charset="0"/>
                <a:cs typeface="IBM Plex Sans" charset="0"/>
              </a:rPr>
              <a:t>…</a:t>
            </a:r>
            <a:br>
              <a:rPr lang="is-IS" sz="5400" b="1" dirty="0">
                <a:latin typeface="IBM Plex Sans" charset="0"/>
                <a:ea typeface="IBM Plex Sans" charset="0"/>
                <a:cs typeface="IBM Plex Sans" charset="0"/>
              </a:rPr>
            </a:br>
            <a:br>
              <a:rPr lang="is-IS" sz="5400" b="1" dirty="0">
                <a:latin typeface="IBM Plex Sans" charset="0"/>
                <a:ea typeface="IBM Plex Sans" charset="0"/>
                <a:cs typeface="IBM Plex Sans" charset="0"/>
              </a:rPr>
            </a:br>
            <a:r>
              <a:rPr lang="is-IS" sz="5400" b="1" dirty="0">
                <a:solidFill>
                  <a:schemeClr val="tx1"/>
                </a:solidFill>
                <a:latin typeface="IBM Plex Sans" charset="0"/>
                <a:ea typeface="IBM Plex Sans" charset="0"/>
                <a:cs typeface="IBM Plex Sans" charset="0"/>
              </a:rPr>
              <a:t>...with the </a:t>
            </a:r>
            <a:br>
              <a:rPr lang="is-IS" sz="5400" b="1" dirty="0">
                <a:latin typeface="IBM Plex Sans" charset="0"/>
                <a:ea typeface="IBM Plex Sans" charset="0"/>
                <a:cs typeface="IBM Plex Sans" charset="0"/>
              </a:rPr>
            </a:br>
            <a:r>
              <a:rPr lang="is-IS" sz="5400" b="1" dirty="0">
                <a:latin typeface="IBM Plex Sans" charset="0"/>
                <a:ea typeface="IBM Plex Sans" charset="0"/>
                <a:cs typeface="IBM Plex Sans" charset="0"/>
              </a:rPr>
              <a:t>IBM Services presentation</a:t>
            </a:r>
            <a:br>
              <a:rPr lang="is-IS" sz="5400" b="1" dirty="0">
                <a:latin typeface="IBM Plex Sans" charset="0"/>
                <a:ea typeface="IBM Plex Sans" charset="0"/>
                <a:cs typeface="IBM Plex Sans" charset="0"/>
              </a:rPr>
            </a:br>
            <a:r>
              <a:rPr lang="is-IS" sz="5400" b="1" dirty="0">
                <a:solidFill>
                  <a:schemeClr val="tx1"/>
                </a:solidFill>
                <a:latin typeface="IBM Plex Sans" charset="0"/>
                <a:ea typeface="IBM Plex Sans" charset="0"/>
                <a:cs typeface="IBM Plex Sans" charset="0"/>
              </a:rPr>
              <a:t>template.</a:t>
            </a:r>
            <a:endParaRPr lang="en-US" sz="5400" b="1" dirty="0">
              <a:solidFill>
                <a:schemeClr val="tx1"/>
              </a:solidFill>
              <a:latin typeface="IBM Plex Sans" charset="0"/>
              <a:ea typeface="IBM Plex Sans" charset="0"/>
              <a:cs typeface="IBM Plex Sans" charset="0"/>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390517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689632-5088-3B4B-A383-6FC8E224C5D4}"/>
              </a:ext>
            </a:extLst>
          </p:cNvPr>
          <p:cNvSpPr txBox="1"/>
          <p:nvPr/>
        </p:nvSpPr>
        <p:spPr>
          <a:xfrm>
            <a:off x="3160643" y="3299791"/>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8" name="TextBox 7">
            <a:extLst>
              <a:ext uri="{FF2B5EF4-FFF2-40B4-BE49-F238E27FC236}">
                <a16:creationId xmlns:a16="http://schemas.microsoft.com/office/drawing/2014/main" id="{70FD97A3-E471-7F45-B172-2C6470039A3E}"/>
              </a:ext>
            </a:extLst>
          </p:cNvPr>
          <p:cNvSpPr txBox="1"/>
          <p:nvPr/>
        </p:nvSpPr>
        <p:spPr>
          <a:xfrm>
            <a:off x="13974417" y="7911548"/>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9" name="TextBox 8">
            <a:extLst>
              <a:ext uri="{FF2B5EF4-FFF2-40B4-BE49-F238E27FC236}">
                <a16:creationId xmlns:a16="http://schemas.microsoft.com/office/drawing/2014/main" id="{92C23C18-8D44-7447-804D-C84FD44423C1}"/>
              </a:ext>
            </a:extLst>
          </p:cNvPr>
          <p:cNvSpPr txBox="1"/>
          <p:nvPr/>
        </p:nvSpPr>
        <p:spPr>
          <a:xfrm>
            <a:off x="4094922" y="1133061"/>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grpSp>
        <p:nvGrpSpPr>
          <p:cNvPr id="16" name="Group 15">
            <a:extLst>
              <a:ext uri="{FF2B5EF4-FFF2-40B4-BE49-F238E27FC236}">
                <a16:creationId xmlns:a16="http://schemas.microsoft.com/office/drawing/2014/main" id="{3ED5EE81-B97C-7842-B04B-4B046A621D7B}"/>
              </a:ext>
            </a:extLst>
          </p:cNvPr>
          <p:cNvGrpSpPr/>
          <p:nvPr/>
        </p:nvGrpSpPr>
        <p:grpSpPr>
          <a:xfrm>
            <a:off x="460503" y="2394961"/>
            <a:ext cx="9992904" cy="5287691"/>
            <a:chOff x="2302043" y="514400"/>
            <a:chExt cx="9117613" cy="4824536"/>
          </a:xfrm>
        </p:grpSpPr>
        <p:grpSp>
          <p:nvGrpSpPr>
            <p:cNvPr id="13" name="Group 12">
              <a:extLst>
                <a:ext uri="{FF2B5EF4-FFF2-40B4-BE49-F238E27FC236}">
                  <a16:creationId xmlns:a16="http://schemas.microsoft.com/office/drawing/2014/main" id="{437251BA-6524-4649-B75B-AACABEB36FE1}"/>
                </a:ext>
              </a:extLst>
            </p:cNvPr>
            <p:cNvGrpSpPr/>
            <p:nvPr/>
          </p:nvGrpSpPr>
          <p:grpSpPr>
            <a:xfrm>
              <a:off x="2302043" y="514400"/>
              <a:ext cx="9117613" cy="4824536"/>
              <a:chOff x="2302043" y="442392"/>
              <a:chExt cx="9117613" cy="4824536"/>
            </a:xfrm>
          </p:grpSpPr>
          <p:pic>
            <p:nvPicPr>
              <p:cNvPr id="10" name="Picture 9">
                <a:extLst>
                  <a:ext uri="{FF2B5EF4-FFF2-40B4-BE49-F238E27FC236}">
                    <a16:creationId xmlns:a16="http://schemas.microsoft.com/office/drawing/2014/main" id="{C495591C-5748-3D49-A9A1-4B8FE789F1C4}"/>
                  </a:ext>
                </a:extLst>
              </p:cNvPr>
              <p:cNvPicPr>
                <a:picLocks noChangeAspect="1"/>
              </p:cNvPicPr>
              <p:nvPr/>
            </p:nvPicPr>
            <p:blipFill rotWithShape="1">
              <a:blip r:embed="rId2"/>
              <a:srcRect l="11181" t="8887" r="42308" b="38868"/>
              <a:stretch/>
            </p:blipFill>
            <p:spPr>
              <a:xfrm>
                <a:off x="2302043" y="442392"/>
                <a:ext cx="5726856" cy="4824536"/>
              </a:xfrm>
              <a:prstGeom prst="rect">
                <a:avLst/>
              </a:prstGeom>
            </p:spPr>
          </p:pic>
          <p:sp>
            <p:nvSpPr>
              <p:cNvPr id="11" name="Rectangle 10">
                <a:extLst>
                  <a:ext uri="{FF2B5EF4-FFF2-40B4-BE49-F238E27FC236}">
                    <a16:creationId xmlns:a16="http://schemas.microsoft.com/office/drawing/2014/main" id="{21EA8B84-9E61-8F48-A719-486B84089419}"/>
                  </a:ext>
                </a:extLst>
              </p:cNvPr>
              <p:cNvSpPr/>
              <p:nvPr/>
            </p:nvSpPr>
            <p:spPr>
              <a:xfrm>
                <a:off x="4218855" y="4834880"/>
                <a:ext cx="1794661" cy="43204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sp>
            <p:nvSpPr>
              <p:cNvPr id="12" name="Rectangle 11">
                <a:extLst>
                  <a:ext uri="{FF2B5EF4-FFF2-40B4-BE49-F238E27FC236}">
                    <a16:creationId xmlns:a16="http://schemas.microsoft.com/office/drawing/2014/main" id="{A8CC2A61-2165-A94E-A9EA-EA91D8EA89A1}"/>
                  </a:ext>
                </a:extLst>
              </p:cNvPr>
              <p:cNvSpPr/>
              <p:nvPr/>
            </p:nvSpPr>
            <p:spPr>
              <a:xfrm>
                <a:off x="9475440" y="4782443"/>
                <a:ext cx="1944216" cy="43204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grpSp>
        <p:sp>
          <p:nvSpPr>
            <p:cNvPr id="14" name="TextBox 13">
              <a:extLst>
                <a:ext uri="{FF2B5EF4-FFF2-40B4-BE49-F238E27FC236}">
                  <a16:creationId xmlns:a16="http://schemas.microsoft.com/office/drawing/2014/main" id="{1C599041-A158-D84B-AE4B-80608D2C2E19}"/>
                </a:ext>
              </a:extLst>
            </p:cNvPr>
            <p:cNvSpPr txBox="1"/>
            <p:nvPr/>
          </p:nvSpPr>
          <p:spPr>
            <a:xfrm>
              <a:off x="3856044" y="4782443"/>
              <a:ext cx="2520281" cy="432048"/>
            </a:xfrm>
            <a:prstGeom prst="rect">
              <a:avLst/>
            </a:prstGeom>
          </p:spPr>
          <p:txBody>
            <a:bodyPr wrap="square" lIns="91440" tIns="45720" rIns="91440" bIns="45720" rtlCol="0">
              <a:noAutofit/>
            </a:bodyPr>
            <a:lstStyle/>
            <a:p>
              <a:pPr algn="ctr">
                <a:lnSpc>
                  <a:spcPct val="105000"/>
                </a:lnSpc>
                <a:spcBef>
                  <a:spcPts val="1000"/>
                </a:spcBef>
              </a:pPr>
              <a:r>
                <a:rPr lang="en-US" sz="2800" dirty="0">
                  <a:solidFill>
                    <a:schemeClr val="bg2"/>
                  </a:solidFill>
                  <a:latin typeface="IBM Plex Sans" charset="0"/>
                  <a:ea typeface="IBM Plex Sans" charset="0"/>
                  <a:cs typeface="IBM Plex Sans" charset="0"/>
                </a:rPr>
                <a:t>DESIGNER</a:t>
              </a:r>
            </a:p>
          </p:txBody>
        </p:sp>
      </p:grpSp>
      <p:pic>
        <p:nvPicPr>
          <p:cNvPr id="18" name="Picture 17">
            <a:extLst>
              <a:ext uri="{FF2B5EF4-FFF2-40B4-BE49-F238E27FC236}">
                <a16:creationId xmlns:a16="http://schemas.microsoft.com/office/drawing/2014/main" id="{7A7ACFE9-9756-B246-8CAD-BE6ADFA3C60E}"/>
              </a:ext>
            </a:extLst>
          </p:cNvPr>
          <p:cNvPicPr>
            <a:picLocks noChangeAspect="1"/>
          </p:cNvPicPr>
          <p:nvPr/>
        </p:nvPicPr>
        <p:blipFill>
          <a:blip r:embed="rId3"/>
          <a:stretch>
            <a:fillRect/>
          </a:stretch>
        </p:blipFill>
        <p:spPr>
          <a:xfrm>
            <a:off x="3958048" y="883061"/>
            <a:ext cx="4566380" cy="3447401"/>
          </a:xfrm>
          <a:prstGeom prst="rect">
            <a:avLst/>
          </a:prstGeom>
        </p:spPr>
      </p:pic>
      <p:grpSp>
        <p:nvGrpSpPr>
          <p:cNvPr id="19" name="Group 18">
            <a:extLst>
              <a:ext uri="{FF2B5EF4-FFF2-40B4-BE49-F238E27FC236}">
                <a16:creationId xmlns:a16="http://schemas.microsoft.com/office/drawing/2014/main" id="{7937AE99-97EB-4648-92FD-07CAB3793ED5}"/>
              </a:ext>
            </a:extLst>
          </p:cNvPr>
          <p:cNvGrpSpPr/>
          <p:nvPr/>
        </p:nvGrpSpPr>
        <p:grpSpPr>
          <a:xfrm>
            <a:off x="7382109" y="2427509"/>
            <a:ext cx="4770211" cy="5287691"/>
            <a:chOff x="8433178" y="514400"/>
            <a:chExt cx="4352382" cy="4824536"/>
          </a:xfrm>
        </p:grpSpPr>
        <p:grpSp>
          <p:nvGrpSpPr>
            <p:cNvPr id="20" name="Group 19">
              <a:extLst>
                <a:ext uri="{FF2B5EF4-FFF2-40B4-BE49-F238E27FC236}">
                  <a16:creationId xmlns:a16="http://schemas.microsoft.com/office/drawing/2014/main" id="{932B6B7B-C798-2543-A4A2-52D831109BCC}"/>
                </a:ext>
              </a:extLst>
            </p:cNvPr>
            <p:cNvGrpSpPr/>
            <p:nvPr/>
          </p:nvGrpSpPr>
          <p:grpSpPr>
            <a:xfrm>
              <a:off x="8433178" y="514400"/>
              <a:ext cx="4352382" cy="4824536"/>
              <a:chOff x="8433178" y="442392"/>
              <a:chExt cx="4352382" cy="4824536"/>
            </a:xfrm>
          </p:grpSpPr>
          <p:pic>
            <p:nvPicPr>
              <p:cNvPr id="23" name="Picture 22">
                <a:extLst>
                  <a:ext uri="{FF2B5EF4-FFF2-40B4-BE49-F238E27FC236}">
                    <a16:creationId xmlns:a16="http://schemas.microsoft.com/office/drawing/2014/main" id="{6E3CC32B-BE11-3643-8DD9-324642D26557}"/>
                  </a:ext>
                </a:extLst>
              </p:cNvPr>
              <p:cNvPicPr>
                <a:picLocks noChangeAspect="1"/>
              </p:cNvPicPr>
              <p:nvPr/>
            </p:nvPicPr>
            <p:blipFill rotWithShape="1">
              <a:blip r:embed="rId2"/>
              <a:srcRect l="60975" t="8887" r="3676" b="38868"/>
              <a:stretch/>
            </p:blipFill>
            <p:spPr>
              <a:xfrm>
                <a:off x="8433178" y="442392"/>
                <a:ext cx="4352382" cy="4824536"/>
              </a:xfrm>
              <a:prstGeom prst="rect">
                <a:avLst/>
              </a:prstGeom>
            </p:spPr>
          </p:pic>
          <p:sp>
            <p:nvSpPr>
              <p:cNvPr id="25" name="Rectangle 24">
                <a:extLst>
                  <a:ext uri="{FF2B5EF4-FFF2-40B4-BE49-F238E27FC236}">
                    <a16:creationId xmlns:a16="http://schemas.microsoft.com/office/drawing/2014/main" id="{E17EF1A6-AF10-C74F-A012-6A12E2F1DC0C}"/>
                  </a:ext>
                </a:extLst>
              </p:cNvPr>
              <p:cNvSpPr/>
              <p:nvPr/>
            </p:nvSpPr>
            <p:spPr>
              <a:xfrm>
                <a:off x="9475440" y="4782443"/>
                <a:ext cx="1944216" cy="43204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grpSp>
        <p:sp>
          <p:nvSpPr>
            <p:cNvPr id="22" name="TextBox 21">
              <a:extLst>
                <a:ext uri="{FF2B5EF4-FFF2-40B4-BE49-F238E27FC236}">
                  <a16:creationId xmlns:a16="http://schemas.microsoft.com/office/drawing/2014/main" id="{12260D8A-F2B8-8449-B2B4-6CAD68DF42C7}"/>
                </a:ext>
              </a:extLst>
            </p:cNvPr>
            <p:cNvSpPr txBox="1"/>
            <p:nvPr/>
          </p:nvSpPr>
          <p:spPr>
            <a:xfrm>
              <a:off x="8913446" y="4834880"/>
              <a:ext cx="3049540" cy="432048"/>
            </a:xfrm>
            <a:prstGeom prst="rect">
              <a:avLst/>
            </a:prstGeom>
          </p:spPr>
          <p:txBody>
            <a:bodyPr wrap="square" lIns="91440" tIns="45720" rIns="91440" bIns="45720" rtlCol="0">
              <a:noAutofit/>
            </a:bodyPr>
            <a:lstStyle/>
            <a:p>
              <a:pPr algn="ctr">
                <a:lnSpc>
                  <a:spcPct val="105000"/>
                </a:lnSpc>
                <a:spcBef>
                  <a:spcPts val="1000"/>
                </a:spcBef>
              </a:pPr>
              <a:r>
                <a:rPr lang="en-US" sz="2800" dirty="0">
                  <a:solidFill>
                    <a:schemeClr val="bg2"/>
                  </a:solidFill>
                  <a:latin typeface="IBM Plex Sans" charset="0"/>
                  <a:ea typeface="IBM Plex Sans" charset="0"/>
                  <a:cs typeface="IBM Plex Sans" charset="0"/>
                </a:rPr>
                <a:t>DEVELOPER</a:t>
              </a:r>
            </a:p>
          </p:txBody>
        </p:sp>
      </p:grpSp>
      <p:sp>
        <p:nvSpPr>
          <p:cNvPr id="26" name="TextBox 25">
            <a:extLst>
              <a:ext uri="{FF2B5EF4-FFF2-40B4-BE49-F238E27FC236}">
                <a16:creationId xmlns:a16="http://schemas.microsoft.com/office/drawing/2014/main" id="{71EF74C0-5FDF-A845-9EB4-5524633A645F}"/>
              </a:ext>
            </a:extLst>
          </p:cNvPr>
          <p:cNvSpPr txBox="1"/>
          <p:nvPr/>
        </p:nvSpPr>
        <p:spPr>
          <a:xfrm>
            <a:off x="3736634" y="1914867"/>
            <a:ext cx="4727360" cy="1536730"/>
          </a:xfrm>
          <a:prstGeom prst="rect">
            <a:avLst/>
          </a:prstGeom>
        </p:spPr>
        <p:txBody>
          <a:bodyPr wrap="square" lIns="91440" tIns="45720" rIns="91440" bIns="45720" rtlCol="0">
            <a:noAutofit/>
          </a:bodyPr>
          <a:lstStyle/>
          <a:p>
            <a:pPr algn="ctr">
              <a:lnSpc>
                <a:spcPct val="105000"/>
              </a:lnSpc>
              <a:spcBef>
                <a:spcPts val="1000"/>
              </a:spcBef>
            </a:pPr>
            <a:r>
              <a:rPr lang="en-US" sz="2400" dirty="0">
                <a:solidFill>
                  <a:schemeClr val="tx1"/>
                </a:solidFill>
                <a:latin typeface="IBM Plex Sans" charset="0"/>
                <a:ea typeface="IBM Plex Sans" charset="0"/>
                <a:cs typeface="IBM Plex Sans" charset="0"/>
              </a:rPr>
              <a:t>Developer, </a:t>
            </a:r>
            <a:r>
              <a:rPr lang="en-US" sz="2400" dirty="0">
                <a:latin typeface="IBM Plex Sans" charset="0"/>
                <a:ea typeface="IBM Plex Sans" charset="0"/>
                <a:cs typeface="IBM Plex Sans" charset="0"/>
              </a:rPr>
              <a:t>all </a:t>
            </a:r>
            <a:r>
              <a:rPr lang="en-US" sz="2400" dirty="0">
                <a:solidFill>
                  <a:schemeClr val="tx1"/>
                </a:solidFill>
                <a:latin typeface="IBM Plex Sans" charset="0"/>
                <a:ea typeface="IBM Plex Sans" charset="0"/>
                <a:cs typeface="IBM Plex Sans" charset="0"/>
              </a:rPr>
              <a:t>they do is</a:t>
            </a:r>
            <a:br>
              <a:rPr lang="en-US" sz="2000" dirty="0">
                <a:latin typeface="IBM Plex Sans" charset="0"/>
                <a:ea typeface="IBM Plex Sans" charset="0"/>
                <a:cs typeface="IBM Plex Sans" charset="0"/>
              </a:rPr>
            </a:br>
            <a:r>
              <a:rPr lang="en-US" sz="2800" b="1" dirty="0">
                <a:latin typeface="IBM Plex Sans" charset="0"/>
                <a:ea typeface="IBM Plex Sans" charset="0"/>
                <a:cs typeface="IBM Plex Sans" charset="0"/>
              </a:rPr>
              <a:t>Copy / Paste</a:t>
            </a:r>
            <a:endParaRPr lang="en-US" sz="2000" b="1" dirty="0">
              <a:solidFill>
                <a:schemeClr val="tx1"/>
              </a:solidFill>
              <a:latin typeface="IBM Plex Sans" charset="0"/>
              <a:ea typeface="IBM Plex Sans" charset="0"/>
              <a:cs typeface="IBM Plex Sans" charset="0"/>
            </a:endParaRPr>
          </a:p>
        </p:txBody>
      </p:sp>
      <p:pic>
        <p:nvPicPr>
          <p:cNvPr id="29" name="Picture 28">
            <a:extLst>
              <a:ext uri="{FF2B5EF4-FFF2-40B4-BE49-F238E27FC236}">
                <a16:creationId xmlns:a16="http://schemas.microsoft.com/office/drawing/2014/main" id="{7CC2E539-CA9F-EF45-8B7B-501BF4504C61}"/>
              </a:ext>
            </a:extLst>
          </p:cNvPr>
          <p:cNvPicPr>
            <a:picLocks noChangeAspect="1"/>
          </p:cNvPicPr>
          <p:nvPr/>
        </p:nvPicPr>
        <p:blipFill>
          <a:blip r:embed="rId3"/>
          <a:stretch>
            <a:fillRect/>
          </a:stretch>
        </p:blipFill>
        <p:spPr>
          <a:xfrm>
            <a:off x="9902531" y="956655"/>
            <a:ext cx="4568685" cy="3447401"/>
          </a:xfrm>
          <a:prstGeom prst="rect">
            <a:avLst/>
          </a:prstGeom>
        </p:spPr>
      </p:pic>
      <p:sp>
        <p:nvSpPr>
          <p:cNvPr id="30" name="TextBox 29">
            <a:extLst>
              <a:ext uri="{FF2B5EF4-FFF2-40B4-BE49-F238E27FC236}">
                <a16:creationId xmlns:a16="http://schemas.microsoft.com/office/drawing/2014/main" id="{C45785F4-0686-9C49-B2EE-79C1BE9FEDCC}"/>
              </a:ext>
            </a:extLst>
          </p:cNvPr>
          <p:cNvSpPr txBox="1"/>
          <p:nvPr/>
        </p:nvSpPr>
        <p:spPr>
          <a:xfrm>
            <a:off x="9788640" y="1911990"/>
            <a:ext cx="4727360" cy="1536730"/>
          </a:xfrm>
          <a:prstGeom prst="rect">
            <a:avLst/>
          </a:prstGeom>
        </p:spPr>
        <p:txBody>
          <a:bodyPr wrap="square" lIns="91440" tIns="45720" rIns="91440" bIns="45720" rtlCol="0">
            <a:noAutofit/>
          </a:bodyPr>
          <a:lstStyle/>
          <a:p>
            <a:pPr algn="ctr">
              <a:lnSpc>
                <a:spcPct val="105000"/>
              </a:lnSpc>
              <a:spcBef>
                <a:spcPts val="1000"/>
              </a:spcBef>
            </a:pPr>
            <a:r>
              <a:rPr lang="en-US" sz="2400" dirty="0">
                <a:solidFill>
                  <a:schemeClr val="tx1"/>
                </a:solidFill>
                <a:latin typeface="IBM Plex Sans" charset="0"/>
                <a:ea typeface="IBM Plex Sans" charset="0"/>
                <a:cs typeface="IBM Plex Sans" charset="0"/>
              </a:rPr>
              <a:t>Designers, a</a:t>
            </a:r>
            <a:r>
              <a:rPr lang="en-US" sz="2400" dirty="0">
                <a:latin typeface="IBM Plex Sans" charset="0"/>
                <a:ea typeface="IBM Plex Sans" charset="0"/>
                <a:cs typeface="IBM Plex Sans" charset="0"/>
              </a:rPr>
              <a:t>ll they do is </a:t>
            </a:r>
            <a:br>
              <a:rPr lang="en-US" sz="2000" dirty="0">
                <a:latin typeface="IBM Plex Sans" charset="0"/>
                <a:ea typeface="IBM Plex Sans" charset="0"/>
                <a:cs typeface="IBM Plex Sans" charset="0"/>
              </a:rPr>
            </a:br>
            <a:r>
              <a:rPr lang="en-US" sz="2800" b="1" dirty="0">
                <a:latin typeface="IBM Plex Sans" charset="0"/>
                <a:ea typeface="IBM Plex Sans" charset="0"/>
                <a:cs typeface="IBM Plex Sans" charset="0"/>
              </a:rPr>
              <a:t>Make things pretty</a:t>
            </a:r>
            <a:endParaRPr lang="en-US" sz="2000" b="1" dirty="0">
              <a:solidFill>
                <a:schemeClr val="tx1"/>
              </a:solidFill>
              <a:latin typeface="IBM Plex Sans" charset="0"/>
              <a:ea typeface="IBM Plex Sans" charset="0"/>
              <a:cs typeface="IBM Plex Sans" charset="0"/>
            </a:endParaRPr>
          </a:p>
        </p:txBody>
      </p:sp>
      <p:sp>
        <p:nvSpPr>
          <p:cNvPr id="38" name="Title 2">
            <a:extLst>
              <a:ext uri="{FF2B5EF4-FFF2-40B4-BE49-F238E27FC236}">
                <a16:creationId xmlns:a16="http://schemas.microsoft.com/office/drawing/2014/main" id="{2BF3DAC3-9E73-A24E-B8CE-7257A10552FC}"/>
              </a:ext>
            </a:extLst>
          </p:cNvPr>
          <p:cNvSpPr>
            <a:spLocks noGrp="1"/>
          </p:cNvSpPr>
          <p:nvPr>
            <p:ph type="title"/>
          </p:nvPr>
        </p:nvSpPr>
        <p:spPr>
          <a:xfrm>
            <a:off x="457200" y="685800"/>
            <a:ext cx="6629400" cy="5257800"/>
          </a:xfrm>
        </p:spPr>
        <p:txBody>
          <a:bodyPr>
            <a:normAutofit/>
          </a:bodyPr>
          <a:lstStyle/>
          <a:p>
            <a:r>
              <a:rPr lang="en-US" sz="5400" b="1" dirty="0">
                <a:latin typeface="IBM Plex Sans" charset="0"/>
                <a:ea typeface="IBM Plex Sans" charset="0"/>
                <a:cs typeface="IBM Plex Sans" charset="0"/>
              </a:rPr>
              <a:t>One slide</a:t>
            </a:r>
            <a:br>
              <a:rPr lang="en-US" sz="5400" b="1" dirty="0">
                <a:latin typeface="IBM Plex Sans" charset="0"/>
                <a:ea typeface="IBM Plex Sans" charset="0"/>
                <a:cs typeface="IBM Plex Sans" charset="0"/>
              </a:rPr>
            </a:br>
            <a:r>
              <a:rPr lang="en-US" sz="5400" b="1" dirty="0">
                <a:latin typeface="IBM Plex Sans" charset="0"/>
                <a:ea typeface="IBM Plex Sans" charset="0"/>
                <a:cs typeface="IBM Plex Sans" charset="0"/>
              </a:rPr>
              <a:t>Says it all.</a:t>
            </a:r>
          </a:p>
        </p:txBody>
      </p:sp>
    </p:spTree>
    <p:extLst>
      <p:ext uri="{BB962C8B-B14F-4D97-AF65-F5344CB8AC3E}">
        <p14:creationId xmlns:p14="http://schemas.microsoft.com/office/powerpoint/2010/main" val="17904133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this new template</a:t>
            </a:r>
            <a:endParaRPr lang="en-US" dirty="0"/>
          </a:p>
        </p:txBody>
      </p:sp>
      <p:sp>
        <p:nvSpPr>
          <p:cNvPr id="3" name="Content Placeholder 2"/>
          <p:cNvSpPr>
            <a:spLocks noGrp="1"/>
          </p:cNvSpPr>
          <p:nvPr>
            <p:ph idx="4294967295"/>
          </p:nvPr>
        </p:nvSpPr>
        <p:spPr>
          <a:xfrm>
            <a:off x="457200" y="2057400"/>
            <a:ext cx="6583680" cy="5257800"/>
          </a:xfrm>
        </p:spPr>
        <p:txBody>
          <a:bodyPr/>
          <a:lstStyle/>
          <a:p>
            <a:pPr>
              <a:spcBef>
                <a:spcPts val="2200"/>
              </a:spcBef>
            </a:pPr>
            <a:r>
              <a:rPr lang="en-US" dirty="0"/>
              <a:t>IBM Branding released this PowerPoint™ design 2H </a:t>
            </a:r>
            <a:br>
              <a:rPr lang="en-US" dirty="0"/>
            </a:br>
            <a:r>
              <a:rPr lang="en-US" dirty="0"/>
              <a:t>2017. It is part of the overall IBM rebranding. </a:t>
            </a:r>
          </a:p>
          <a:p>
            <a:pPr>
              <a:spcBef>
                <a:spcPts val="2200"/>
              </a:spcBef>
            </a:pPr>
            <a:r>
              <a:rPr lang="en-US" dirty="0"/>
              <a:t>This design introduces a new way of presenting content. The fresh perspective is based on a strict </a:t>
            </a:r>
            <a:r>
              <a:rPr lang="en-US" b="1" dirty="0">
                <a:solidFill>
                  <a:schemeClr val="accent2"/>
                </a:solidFill>
              </a:rPr>
              <a:t>16-box design. </a:t>
            </a:r>
          </a:p>
          <a:p>
            <a:pPr>
              <a:spcBef>
                <a:spcPts val="2200"/>
              </a:spcBef>
            </a:pPr>
            <a:r>
              <a:rPr lang="en-US" dirty="0"/>
              <a:t>In order to maintain the new look and feel, it is </a:t>
            </a:r>
            <a:br>
              <a:rPr lang="en-US" dirty="0"/>
            </a:br>
            <a:r>
              <a:rPr lang="en-US" b="1" dirty="0"/>
              <a:t>not acceptable to alter the design</a:t>
            </a:r>
            <a:r>
              <a:rPr lang="en-US" dirty="0"/>
              <a:t> simply because content does not fit. With the variety of layout solutions, one or more should work to showcase your content. This design will help avoid pages with too much density, fonts that are unreadable and will present a more unified look across presentations.</a:t>
            </a:r>
          </a:p>
          <a:p>
            <a:endParaRPr lang="en-US" dirty="0"/>
          </a:p>
        </p:txBody>
      </p:sp>
      <p:sp>
        <p:nvSpPr>
          <p:cNvPr id="4" name="Content Placeholder 3"/>
          <p:cNvSpPr>
            <a:spLocks noGrp="1"/>
          </p:cNvSpPr>
          <p:nvPr>
            <p:ph idx="4294967295"/>
          </p:nvPr>
        </p:nvSpPr>
        <p:spPr>
          <a:xfrm>
            <a:off x="7543800" y="2057400"/>
            <a:ext cx="6583680" cy="5257800"/>
          </a:xfrm>
        </p:spPr>
        <p:txBody>
          <a:bodyPr/>
          <a:lstStyle/>
          <a:p>
            <a:pPr>
              <a:spcBef>
                <a:spcPts val="2200"/>
              </a:spcBef>
            </a:pPr>
            <a:r>
              <a:rPr lang="en-US" b="1" dirty="0">
                <a:solidFill>
                  <a:schemeClr val="accent2"/>
                </a:solidFill>
              </a:rPr>
              <a:t>The IBM Services variation.</a:t>
            </a:r>
            <a:br>
              <a:rPr lang="en-US" b="1" dirty="0">
                <a:solidFill>
                  <a:schemeClr val="tx1"/>
                </a:solidFill>
              </a:rPr>
            </a:br>
            <a:r>
              <a:rPr lang="en-US" dirty="0">
                <a:solidFill>
                  <a:schemeClr val="tx1"/>
                </a:solidFill>
              </a:rPr>
              <a:t>This template is based directly on the IBM Branding Corporate template but supports the typical business content contained in IBM Services presentations.</a:t>
            </a:r>
          </a:p>
          <a:p>
            <a:pPr>
              <a:spcBef>
                <a:spcPts val="2200"/>
              </a:spcBef>
            </a:pPr>
            <a:r>
              <a:rPr lang="en-US" dirty="0">
                <a:solidFill>
                  <a:schemeClr val="tx1"/>
                </a:solidFill>
              </a:rPr>
              <a:t>Please familiarize yourself with the masters and the examples contained herein before embarking on a new presentation. There are some helpful solutions and tips for creating successful presentations.</a:t>
            </a:r>
          </a:p>
          <a:p>
            <a:pPr>
              <a:spcBef>
                <a:spcPts val="2200"/>
              </a:spcBef>
            </a:pPr>
            <a:r>
              <a:rPr lang="en-US" dirty="0">
                <a:solidFill>
                  <a:schemeClr val="tx1"/>
                </a:solidFill>
              </a:rPr>
              <a:t>Updates and practical layout solutions will continue </a:t>
            </a:r>
            <a:br>
              <a:rPr lang="en-US" dirty="0">
                <a:solidFill>
                  <a:schemeClr val="tx1"/>
                </a:solidFill>
              </a:rPr>
            </a:br>
            <a:r>
              <a:rPr lang="en-US" dirty="0">
                <a:solidFill>
                  <a:schemeClr val="tx1"/>
                </a:solidFill>
              </a:rPr>
              <a:t>to be added to aid in presentation development. </a:t>
            </a:r>
          </a:p>
          <a:p>
            <a:pPr>
              <a:spcBef>
                <a:spcPts val="2200"/>
              </a:spcBef>
            </a:pPr>
            <a:r>
              <a:rPr lang="en-US" b="1" i="1" dirty="0">
                <a:solidFill>
                  <a:schemeClr val="accent2"/>
                </a:solidFill>
              </a:rPr>
              <a:t>Check for updates regularly.</a:t>
            </a:r>
          </a:p>
          <a:p>
            <a:pPr>
              <a:spcBef>
                <a:spcPts val="2200"/>
              </a:spcBef>
            </a:pPr>
            <a:r>
              <a:rPr lang="en-US" dirty="0">
                <a:solidFill>
                  <a:schemeClr val="tx1"/>
                </a:solidFill>
              </a:rPr>
              <a:t>Refer to the </a:t>
            </a:r>
            <a:r>
              <a:rPr lang="en-US" dirty="0">
                <a:solidFill>
                  <a:schemeClr val="tx1"/>
                </a:solidFill>
                <a:hlinkClick r:id="rId2"/>
              </a:rPr>
              <a:t>IBM Services internal website</a:t>
            </a:r>
            <a:r>
              <a:rPr lang="en-US" dirty="0">
                <a:solidFill>
                  <a:schemeClr val="tx1"/>
                </a:solidFill>
              </a:rPr>
              <a:t> for additional guidance.</a:t>
            </a:r>
            <a:endParaRPr lang="en-US" b="1" i="1" dirty="0">
              <a:solidFill>
                <a:schemeClr val="bg2"/>
              </a:solidFill>
            </a:endParaRPr>
          </a:p>
          <a:p>
            <a:endParaRPr lang="en-US" dirty="0">
              <a:solidFill>
                <a:schemeClr val="bg2"/>
              </a:solidFill>
            </a:endParaRPr>
          </a:p>
        </p:txBody>
      </p:sp>
      <p:sp>
        <p:nvSpPr>
          <p:cNvPr id="5" name="Text Placeholder 4"/>
          <p:cNvSpPr>
            <a:spLocks noGrp="1"/>
          </p:cNvSpPr>
          <p:nvPr>
            <p:ph type="body" sz="quarter" idx="11"/>
          </p:nvPr>
        </p:nvSpPr>
        <p:spPr/>
        <p:txBody>
          <a:bodyPr/>
          <a:lstStyle/>
          <a:p>
            <a:r>
              <a:rPr lang="en-US" dirty="0"/>
              <a:t>Getting started… </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Tree>
    <p:extLst>
      <p:ext uri="{BB962C8B-B14F-4D97-AF65-F5344CB8AC3E}">
        <p14:creationId xmlns:p14="http://schemas.microsoft.com/office/powerpoint/2010/main" val="375209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IBM Services template is based on an underlying magnetic 0.05-inch grid, with the page divided into 16 equal rectangles</a:t>
            </a:r>
            <a:br>
              <a:rPr lang="en-US" dirty="0"/>
            </a:br>
            <a:br>
              <a:rPr lang="en-US" dirty="0">
                <a:solidFill>
                  <a:schemeClr val="accent2"/>
                </a:solidFill>
              </a:rPr>
            </a:br>
            <a:r>
              <a:rPr lang="en-US" sz="2400" i="1" dirty="0">
                <a:solidFill>
                  <a:schemeClr val="accent2"/>
                </a:solidFill>
              </a:rPr>
              <a:t>“Snap to grid” </a:t>
            </a:r>
            <a:r>
              <a:rPr lang="en-US" sz="2400" dirty="0">
                <a:solidFill>
                  <a:schemeClr val="accent2"/>
                </a:solidFill>
              </a:rPr>
              <a:t>has been enabled.</a:t>
            </a:r>
            <a:br>
              <a:rPr lang="en-US" sz="2400" dirty="0">
                <a:solidFill>
                  <a:schemeClr val="accent2"/>
                </a:solidFill>
              </a:rPr>
            </a:br>
            <a:br>
              <a:rPr lang="en-US" sz="2400" dirty="0">
                <a:solidFill>
                  <a:schemeClr val="accent2"/>
                </a:solidFill>
              </a:rPr>
            </a:br>
            <a:r>
              <a:rPr lang="en-US" sz="2400" dirty="0">
                <a:solidFill>
                  <a:schemeClr val="accent2"/>
                </a:solidFill>
              </a:rPr>
              <a:t>This facilitates alignment to any of the points on the base grid by simply clicking on an object and navigating it – using the arrow keys on your keyboard.</a:t>
            </a:r>
          </a:p>
        </p:txBody>
      </p:sp>
      <p:sp>
        <p:nvSpPr>
          <p:cNvPr id="8" name="Text Placeholder 7"/>
          <p:cNvSpPr>
            <a:spLocks noGrp="1"/>
          </p:cNvSpPr>
          <p:nvPr>
            <p:ph type="body" sz="quarter" idx="11"/>
          </p:nvPr>
        </p:nvSpPr>
        <p:spPr/>
        <p:txBody>
          <a:bodyPr/>
          <a:lstStyle/>
          <a:p>
            <a:r>
              <a:rPr lang="en-US" dirty="0"/>
              <a:t>Getting started…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522970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a:xfrm>
            <a:off x="457200" y="3547872"/>
            <a:ext cx="13716000" cy="1828800"/>
          </a:xfrm>
          <a:prstGeom prst="rect">
            <a:avLst/>
          </a:prstGeom>
        </p:spPr>
        <p:txBody>
          <a:bodyPr lIns="0" tIns="0" rIns="0" bIns="0"/>
          <a:lstStyle>
            <a:lvl1pPr algn="l" defTabSz="730834" rtl="0" eaLnBrk="1" latinLnBrk="0" hangingPunct="1">
              <a:lnSpc>
                <a:spcPct val="90000"/>
              </a:lnSpc>
              <a:spcBef>
                <a:spcPct val="0"/>
              </a:spcBef>
              <a:buNone/>
              <a:defRPr sz="3836" kern="1200">
                <a:solidFill>
                  <a:schemeClr val="bg2"/>
                </a:solidFill>
                <a:latin typeface="+mj-lt"/>
                <a:ea typeface="Arial" charset="0"/>
                <a:cs typeface="Arial" charset="0"/>
              </a:defRPr>
            </a:lvl1pPr>
          </a:lstStyle>
          <a:p>
            <a:pPr algn="ctr"/>
            <a:r>
              <a:rPr lang="en-US" sz="5400" b="1" dirty="0">
                <a:latin typeface="IBM Plex Sans" charset="0"/>
                <a:ea typeface="IBM Plex Sans" charset="0"/>
                <a:cs typeface="IBM Plex Sans" charset="0"/>
              </a:rPr>
              <a:t>The grid.</a:t>
            </a:r>
            <a:br>
              <a:rPr lang="en-US" sz="5400" b="1" dirty="0">
                <a:latin typeface="IBM Plex Sans" charset="0"/>
                <a:ea typeface="IBM Plex Sans" charset="0"/>
                <a:cs typeface="IBM Plex Sans" charset="0"/>
              </a:rPr>
            </a:br>
            <a:br>
              <a:rPr lang="en-US" sz="5400" b="1" dirty="0">
                <a:solidFill>
                  <a:schemeClr val="accent1"/>
                </a:solidFill>
                <a:latin typeface="IBM Plex Sans" charset="0"/>
                <a:ea typeface="IBM Plex Sans" charset="0"/>
                <a:cs typeface="IBM Plex Sans" charset="0"/>
              </a:rPr>
            </a:br>
            <a:endParaRPr lang="en-US" sz="5400" b="1" dirty="0">
              <a:latin typeface="IBM Plex Sans" charset="0"/>
              <a:ea typeface="IBM Plex Sans" charset="0"/>
              <a:cs typeface="IBM Plex Sans" charset="0"/>
            </a:endParaRPr>
          </a:p>
        </p:txBody>
      </p:sp>
    </p:spTree>
    <p:extLst>
      <p:ext uri="{BB962C8B-B14F-4D97-AF65-F5344CB8AC3E}">
        <p14:creationId xmlns:p14="http://schemas.microsoft.com/office/powerpoint/2010/main" val="1198221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 name="Group 9"/>
          <p:cNvGrpSpPr/>
          <p:nvPr/>
        </p:nvGrpSpPr>
        <p:grpSpPr>
          <a:xfrm>
            <a:off x="0" y="0"/>
            <a:ext cx="14630400" cy="8229600"/>
            <a:chOff x="0" y="0"/>
            <a:chExt cx="14630400" cy="8229600"/>
          </a:xfrm>
        </p:grpSpPr>
        <p:grpSp>
          <p:nvGrpSpPr>
            <p:cNvPr id="11" name="Group 10"/>
            <p:cNvGrpSpPr/>
            <p:nvPr/>
          </p:nvGrpSpPr>
          <p:grpSpPr>
            <a:xfrm>
              <a:off x="0" y="0"/>
              <a:ext cx="14630400" cy="8229600"/>
              <a:chOff x="0" y="0"/>
              <a:chExt cx="14630400" cy="8229600"/>
            </a:xfrm>
          </p:grpSpPr>
          <p:cxnSp>
            <p:nvCxnSpPr>
              <p:cNvPr id="14" name="Straight Connector 13"/>
              <p:cNvCxnSpPr/>
              <p:nvPr userDrawn="1"/>
            </p:nvCxnSpPr>
            <p:spPr>
              <a:xfrm>
                <a:off x="457200" y="457200"/>
                <a:ext cx="137160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flipV="1">
                <a:off x="457200" y="457200"/>
                <a:ext cx="0" cy="731520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flipV="1">
                <a:off x="14173200" y="457200"/>
                <a:ext cx="0" cy="690372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457200" y="7772400"/>
                <a:ext cx="125730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0" y="4114800"/>
                <a:ext cx="146304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0" y="2057400"/>
                <a:ext cx="146304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0" y="6172200"/>
                <a:ext cx="146304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flipV="1">
                <a:off x="7315200" y="0"/>
                <a:ext cx="0" cy="822960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flipV="1">
                <a:off x="3657600" y="0"/>
                <a:ext cx="0" cy="822929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flipV="1">
                <a:off x="10972800" y="0"/>
                <a:ext cx="0" cy="822960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cxnSp>
          <p:nvCxnSpPr>
            <p:cNvPr id="12" name="Straight Connector 11"/>
            <p:cNvCxnSpPr/>
            <p:nvPr/>
          </p:nvCxnSpPr>
          <p:spPr>
            <a:xfrm>
              <a:off x="13030200" y="7360918"/>
              <a:ext cx="11430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V="1">
              <a:off x="13030200" y="7360920"/>
              <a:ext cx="0" cy="41148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sp>
        <p:nvSpPr>
          <p:cNvPr id="6" name="Title 5"/>
          <p:cNvSpPr>
            <a:spLocks noGrp="1"/>
          </p:cNvSpPr>
          <p:nvPr>
            <p:ph type="title"/>
          </p:nvPr>
        </p:nvSpPr>
        <p:spPr/>
        <p:txBody>
          <a:bodyPr/>
          <a:lstStyle/>
          <a:p>
            <a:r>
              <a:rPr lang="en-US" dirty="0"/>
              <a:t>Page grid for alignment</a:t>
            </a:r>
          </a:p>
        </p:txBody>
      </p:sp>
      <p:sp>
        <p:nvSpPr>
          <p:cNvPr id="9" name="Text Placeholder 8"/>
          <p:cNvSpPr>
            <a:spLocks noGrp="1"/>
          </p:cNvSpPr>
          <p:nvPr>
            <p:ph type="body" sz="quarter" idx="11"/>
          </p:nvPr>
        </p:nvSpPr>
        <p:spPr/>
        <p:txBody>
          <a:bodyPr/>
          <a:lstStyle/>
          <a:p>
            <a:r>
              <a:rPr lang="en-US" dirty="0"/>
              <a:t>Getting started…</a:t>
            </a:r>
          </a:p>
        </p:txBody>
      </p:sp>
      <p:sp>
        <p:nvSpPr>
          <p:cNvPr id="24" name="TextBox 23"/>
          <p:cNvSpPr txBox="1"/>
          <p:nvPr/>
        </p:nvSpPr>
        <p:spPr>
          <a:xfrm>
            <a:off x="685800" y="2286000"/>
            <a:ext cx="2971799" cy="1357295"/>
          </a:xfrm>
          <a:prstGeom prst="rect">
            <a:avLst/>
          </a:prstGeom>
          <a:noFill/>
        </p:spPr>
        <p:txBody>
          <a:bodyPr wrap="square" lIns="0" tIns="0" rIns="228600" bIns="0" rtlCol="0">
            <a:spAutoFit/>
          </a:bodyPr>
          <a:lstStyle/>
          <a:p>
            <a:pPr>
              <a:lnSpc>
                <a:spcPct val="105000"/>
              </a:lnSpc>
              <a:spcBef>
                <a:spcPts val="600"/>
              </a:spcBef>
            </a:pPr>
            <a:r>
              <a:rPr lang="en-US" sz="1400" b="1" i="1" dirty="0">
                <a:solidFill>
                  <a:schemeClr val="bg2"/>
                </a:solidFill>
                <a:latin typeface="IBM Plex Sans" charset="0"/>
                <a:ea typeface="IBM Plex Sans" charset="0"/>
                <a:cs typeface="IBM Plex Sans" charset="0"/>
              </a:rPr>
              <a:t>Note: </a:t>
            </a:r>
            <a:r>
              <a:rPr lang="en-US" sz="1400" i="1" dirty="0">
                <a:solidFill>
                  <a:schemeClr val="accent4"/>
                </a:solidFill>
                <a:latin typeface="IBM Plex Sans" charset="0"/>
                <a:ea typeface="IBM Plex Sans" charset="0"/>
                <a:cs typeface="IBM Plex Sans" charset="0"/>
              </a:rPr>
              <a:t>This grid is an effective tool to ensure the creation of orderly slides/presentations. This grid is grouped together and can be copied into the master slide or onto individual page layouts. </a:t>
            </a:r>
          </a:p>
        </p:txBody>
      </p:sp>
      <p:grpSp>
        <p:nvGrpSpPr>
          <p:cNvPr id="26" name="Group 25"/>
          <p:cNvGrpSpPr/>
          <p:nvPr/>
        </p:nvGrpSpPr>
        <p:grpSpPr>
          <a:xfrm>
            <a:off x="10972800" y="7406638"/>
            <a:ext cx="3657600" cy="649226"/>
            <a:chOff x="10972800" y="7406638"/>
            <a:chExt cx="3657600" cy="649226"/>
          </a:xfrm>
        </p:grpSpPr>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27281" y="7799832"/>
              <a:ext cx="521171" cy="256032"/>
            </a:xfrm>
            <a:prstGeom prst="rect">
              <a:avLst/>
            </a:prstGeom>
            <a:noFill/>
            <a:ln>
              <a:noFill/>
            </a:ln>
          </p:spPr>
        </p:pic>
        <p:sp>
          <p:nvSpPr>
            <p:cNvPr id="28" name="TextBox 27"/>
            <p:cNvSpPr txBox="1"/>
            <p:nvPr/>
          </p:nvSpPr>
          <p:spPr>
            <a:xfrm>
              <a:off x="13075920" y="7406638"/>
              <a:ext cx="1455165" cy="283796"/>
            </a:xfrm>
            <a:prstGeom prst="rect">
              <a:avLst/>
            </a:prstGeom>
            <a:noFill/>
          </p:spPr>
          <p:txBody>
            <a:bodyPr wrap="square" lIns="0" tIns="0" rIns="228600" bIns="0" rtlCol="0">
              <a:spAutoFit/>
            </a:bodyPr>
            <a:lstStyle/>
            <a:p>
              <a:pPr>
                <a:lnSpc>
                  <a:spcPct val="105000"/>
                </a:lnSpc>
                <a:spcBef>
                  <a:spcPts val="600"/>
                </a:spcBef>
              </a:pPr>
              <a:r>
                <a:rPr lang="en-US" sz="900" i="1" dirty="0">
                  <a:solidFill>
                    <a:schemeClr val="tx2">
                      <a:lumMod val="50000"/>
                    </a:schemeClr>
                  </a:solidFill>
                  <a:latin typeface="Arial" charset="0"/>
                  <a:ea typeface="Arial" charset="0"/>
                  <a:cs typeface="Arial" charset="0"/>
                </a:rPr>
                <a:t>Avoid placing content near the IBM logo</a:t>
              </a:r>
            </a:p>
          </p:txBody>
        </p:sp>
        <p:sp>
          <p:nvSpPr>
            <p:cNvPr id="29" name="Rectangle 28"/>
            <p:cNvSpPr/>
            <p:nvPr/>
          </p:nvSpPr>
          <p:spPr>
            <a:xfrm>
              <a:off x="11920509" y="7863840"/>
              <a:ext cx="561051" cy="123111"/>
            </a:xfrm>
            <a:prstGeom prst="rect">
              <a:avLst/>
            </a:prstGeom>
            <a:ln w="3175">
              <a:noFill/>
            </a:ln>
          </p:spPr>
          <p:txBody>
            <a:bodyPr wrap="none" lIns="0" tIns="0" rIns="0" bIns="0" rtlCol="0" anchor="ctr">
              <a:spAutoFit/>
            </a:bodyPr>
            <a:lstStyle/>
            <a:p>
              <a:pPr algn="ctr"/>
              <a:r>
                <a:rPr lang="en-US" sz="800" dirty="0">
                  <a:solidFill>
                    <a:schemeClr val="tx2">
                      <a:lumMod val="50000"/>
                    </a:schemeClr>
                  </a:solidFill>
                  <a:latin typeface="Arial" charset="0"/>
                  <a:ea typeface="Arial" charset="0"/>
                  <a:cs typeface="Arial" charset="0"/>
                </a:rPr>
                <a:t>Partner logo</a:t>
              </a:r>
            </a:p>
          </p:txBody>
        </p:sp>
        <p:cxnSp>
          <p:nvCxnSpPr>
            <p:cNvPr id="30" name="Straight Connector 29"/>
            <p:cNvCxnSpPr/>
            <p:nvPr/>
          </p:nvCxnSpPr>
          <p:spPr>
            <a:xfrm flipV="1">
              <a:off x="13304520" y="7818120"/>
              <a:ext cx="0" cy="228600"/>
            </a:xfrm>
            <a:prstGeom prst="line">
              <a:avLst/>
            </a:prstGeom>
            <a:ln w="3175">
              <a:solidFill>
                <a:schemeClr val="bg2"/>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0972800" y="8046720"/>
              <a:ext cx="36576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8660636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sp>
        <p:nvSpPr>
          <p:cNvPr id="5" name="Text Placeholder 4"/>
          <p:cNvSpPr>
            <a:spLocks noGrp="1"/>
          </p:cNvSpPr>
          <p:nvPr>
            <p:ph type="body" sz="quarter" idx="11"/>
          </p:nvPr>
        </p:nvSpPr>
        <p:spPr/>
        <p:txBody>
          <a:bodyPr/>
          <a:lstStyle/>
          <a:p>
            <a:r>
              <a:rPr lang="en-US" dirty="0"/>
              <a:t>Getting started…</a:t>
            </a:r>
          </a:p>
        </p:txBody>
      </p:sp>
      <p:cxnSp>
        <p:nvCxnSpPr>
          <p:cNvPr id="6" name="Straight Connector 5"/>
          <p:cNvCxnSpPr/>
          <p:nvPr/>
        </p:nvCxnSpPr>
        <p:spPr>
          <a:xfrm>
            <a:off x="457200" y="2057400"/>
            <a:ext cx="13716000" cy="0"/>
          </a:xfrm>
          <a:prstGeom prst="line">
            <a:avLst/>
          </a:prstGeom>
          <a:ln w="31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57600" y="3703318"/>
            <a:ext cx="2476500" cy="2971802"/>
          </a:xfrm>
          <a:prstGeom prst="rect">
            <a:avLst/>
          </a:prstGeom>
        </p:spPr>
      </p:pic>
      <p:cxnSp>
        <p:nvCxnSpPr>
          <p:cNvPr id="41" name="Straight Connector 40"/>
          <p:cNvCxnSpPr/>
          <p:nvPr/>
        </p:nvCxnSpPr>
        <p:spPr>
          <a:xfrm>
            <a:off x="3649980" y="6400800"/>
            <a:ext cx="2476500" cy="0"/>
          </a:xfrm>
          <a:prstGeom prst="line">
            <a:avLst/>
          </a:prstGeom>
          <a:ln>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47" name="Content Placeholder 46"/>
          <p:cNvSpPr>
            <a:spLocks noGrp="1"/>
          </p:cNvSpPr>
          <p:nvPr>
            <p:ph idx="4294967295"/>
          </p:nvPr>
        </p:nvSpPr>
        <p:spPr>
          <a:xfrm>
            <a:off x="457200" y="2057400"/>
            <a:ext cx="6629400" cy="5257800"/>
          </a:xfrm>
        </p:spPr>
        <p:txBody>
          <a:bodyPr/>
          <a:lstStyle/>
          <a:p>
            <a:r>
              <a:rPr lang="en-US" sz="2800" dirty="0"/>
              <a:t>Built-in palette</a:t>
            </a:r>
          </a:p>
        </p:txBody>
      </p:sp>
      <p:cxnSp>
        <p:nvCxnSpPr>
          <p:cNvPr id="38" name="Straight Connector 37"/>
          <p:cNvCxnSpPr/>
          <p:nvPr/>
        </p:nvCxnSpPr>
        <p:spPr>
          <a:xfrm>
            <a:off x="457200" y="3429000"/>
            <a:ext cx="13716000" cy="0"/>
          </a:xfrm>
          <a:prstGeom prst="line">
            <a:avLst/>
          </a:prstGeom>
          <a:ln w="31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3" name="Content Placeholder 2"/>
          <p:cNvSpPr>
            <a:spLocks noGrp="1"/>
          </p:cNvSpPr>
          <p:nvPr>
            <p:ph idx="4294967295"/>
          </p:nvPr>
        </p:nvSpPr>
        <p:spPr>
          <a:xfrm>
            <a:off x="457200" y="3566160"/>
            <a:ext cx="6583680" cy="3337560"/>
          </a:xfrm>
        </p:spPr>
        <p:txBody>
          <a:bodyPr/>
          <a:lstStyle/>
          <a:p>
            <a:r>
              <a:rPr lang="en-US" sz="2800" dirty="0"/>
              <a:t>“Standard colors”</a:t>
            </a:r>
          </a:p>
          <a:p>
            <a:endParaRPr lang="en-US" sz="2800" dirty="0"/>
          </a:p>
          <a:p>
            <a:br>
              <a:rPr lang="en-US" sz="2800" dirty="0"/>
            </a:br>
            <a:endParaRPr lang="en-US" sz="2800" dirty="0"/>
          </a:p>
        </p:txBody>
      </p:sp>
      <p:grpSp>
        <p:nvGrpSpPr>
          <p:cNvPr id="51" name="Group 50"/>
          <p:cNvGrpSpPr/>
          <p:nvPr/>
        </p:nvGrpSpPr>
        <p:grpSpPr>
          <a:xfrm flipH="1">
            <a:off x="6583680" y="5486360"/>
            <a:ext cx="193389" cy="1188760"/>
            <a:chOff x="7863840" y="1485838"/>
            <a:chExt cx="309422" cy="1902016"/>
          </a:xfrm>
        </p:grpSpPr>
        <p:grpSp>
          <p:nvGrpSpPr>
            <p:cNvPr id="52" name="Group 51"/>
            <p:cNvGrpSpPr/>
            <p:nvPr/>
          </p:nvGrpSpPr>
          <p:grpSpPr>
            <a:xfrm>
              <a:off x="7863840" y="1485838"/>
              <a:ext cx="309422" cy="1498205"/>
              <a:chOff x="7863840" y="1485838"/>
              <a:chExt cx="309422" cy="1498205"/>
            </a:xfrm>
          </p:grpSpPr>
          <p:cxnSp>
            <p:nvCxnSpPr>
              <p:cNvPr id="57" name="Straight Connector 56"/>
              <p:cNvCxnSpPr/>
              <p:nvPr/>
            </p:nvCxnSpPr>
            <p:spPr>
              <a:xfrm>
                <a:off x="8092440" y="1485838"/>
                <a:ext cx="0" cy="1303081"/>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rot="16200000">
                <a:off x="7978140" y="1371600"/>
                <a:ext cx="0" cy="22860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rot="18900000">
                <a:off x="8173262" y="2755443"/>
                <a:ext cx="0" cy="22860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53" name="Group 52"/>
            <p:cNvGrpSpPr/>
            <p:nvPr/>
          </p:nvGrpSpPr>
          <p:grpSpPr>
            <a:xfrm flipV="1">
              <a:off x="7863840" y="2913837"/>
              <a:ext cx="309422" cy="474017"/>
              <a:chOff x="7863840" y="2510026"/>
              <a:chExt cx="309422" cy="474017"/>
            </a:xfrm>
          </p:grpSpPr>
          <p:cxnSp>
            <p:nvCxnSpPr>
              <p:cNvPr id="54" name="Straight Connector 53"/>
              <p:cNvCxnSpPr/>
              <p:nvPr/>
            </p:nvCxnSpPr>
            <p:spPr>
              <a:xfrm>
                <a:off x="8092440" y="2510027"/>
                <a:ext cx="0" cy="278893"/>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16200000">
                <a:off x="7978140" y="2395726"/>
                <a:ext cx="0" cy="22860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18900000">
                <a:off x="8173262" y="2755443"/>
                <a:ext cx="0" cy="228600"/>
              </a:xfrm>
              <a:prstGeom prst="line">
                <a:avLst/>
              </a:prstGeom>
              <a:ln w="3175">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sp>
        <p:nvSpPr>
          <p:cNvPr id="60" name="Content Placeholder 2"/>
          <p:cNvSpPr>
            <a:spLocks noGrp="1"/>
          </p:cNvSpPr>
          <p:nvPr>
            <p:ph idx="4294967295"/>
          </p:nvPr>
        </p:nvSpPr>
        <p:spPr>
          <a:xfrm>
            <a:off x="6934836" y="5303520"/>
            <a:ext cx="3147060" cy="1463040"/>
          </a:xfrm>
        </p:spPr>
        <p:txBody>
          <a:bodyPr/>
          <a:lstStyle/>
          <a:p>
            <a:r>
              <a:rPr lang="en-US" sz="1200" b="1" dirty="0">
                <a:solidFill>
                  <a:schemeClr val="tx2">
                    <a:lumMod val="75000"/>
                  </a:schemeClr>
                </a:solidFill>
              </a:rPr>
              <a:t>Please note: </a:t>
            </a:r>
            <a:br>
              <a:rPr lang="en-US" sz="1200" dirty="0">
                <a:solidFill>
                  <a:schemeClr val="tx2">
                    <a:lumMod val="75000"/>
                  </a:schemeClr>
                </a:solidFill>
              </a:rPr>
            </a:br>
            <a:r>
              <a:rPr lang="en-US" sz="1200" dirty="0">
                <a:solidFill>
                  <a:schemeClr val="tx2">
                    <a:lumMod val="75000"/>
                  </a:schemeClr>
                </a:solidFill>
              </a:rPr>
              <a:t>The colors </a:t>
            </a:r>
            <a:r>
              <a:rPr lang="en-US" sz="1200" i="1" dirty="0">
                <a:solidFill>
                  <a:schemeClr val="tx2">
                    <a:lumMod val="75000"/>
                  </a:schemeClr>
                </a:solidFill>
              </a:rPr>
              <a:t>labeled </a:t>
            </a:r>
            <a:r>
              <a:rPr lang="en-US" sz="1200" dirty="0"/>
              <a:t>Standard Colors </a:t>
            </a:r>
            <a:br>
              <a:rPr lang="en-US" sz="1200" dirty="0"/>
            </a:br>
            <a:r>
              <a:rPr lang="en-US" sz="1200" dirty="0">
                <a:solidFill>
                  <a:schemeClr val="tx2">
                    <a:lumMod val="75000"/>
                  </a:schemeClr>
                </a:solidFill>
              </a:rPr>
              <a:t>in PowerPoint™, are not approved </a:t>
            </a:r>
            <a:br>
              <a:rPr lang="en-US" sz="1200" dirty="0">
                <a:solidFill>
                  <a:schemeClr val="tx2">
                    <a:lumMod val="75000"/>
                  </a:schemeClr>
                </a:solidFill>
              </a:rPr>
            </a:br>
            <a:r>
              <a:rPr lang="en-US" sz="1200" dirty="0">
                <a:solidFill>
                  <a:schemeClr val="tx2">
                    <a:lumMod val="75000"/>
                  </a:schemeClr>
                </a:solidFill>
              </a:rPr>
              <a:t>IBM colors. They are a default palette </a:t>
            </a:r>
            <a:br>
              <a:rPr lang="en-US" sz="1200" dirty="0">
                <a:solidFill>
                  <a:schemeClr val="tx2">
                    <a:lumMod val="75000"/>
                  </a:schemeClr>
                </a:solidFill>
              </a:rPr>
            </a:br>
            <a:r>
              <a:rPr lang="en-US" sz="1200" dirty="0">
                <a:solidFill>
                  <a:schemeClr val="tx2">
                    <a:lumMod val="75000"/>
                  </a:schemeClr>
                </a:solidFill>
              </a:rPr>
              <a:t>within the tool and are not customizable. </a:t>
            </a:r>
            <a:br>
              <a:rPr lang="en-US" sz="1200" dirty="0">
                <a:solidFill>
                  <a:schemeClr val="tx2">
                    <a:lumMod val="75000"/>
                  </a:schemeClr>
                </a:solidFill>
              </a:rPr>
            </a:br>
            <a:r>
              <a:rPr lang="en-US" sz="1200" b="1" dirty="0">
                <a:solidFill>
                  <a:schemeClr val="accent1"/>
                </a:solidFill>
              </a:rPr>
              <a:t>They should </a:t>
            </a:r>
            <a:r>
              <a:rPr lang="en-US" sz="1200" b="1" dirty="0"/>
              <a:t>not </a:t>
            </a:r>
            <a:r>
              <a:rPr lang="en-US" sz="1200" b="1" dirty="0">
                <a:solidFill>
                  <a:schemeClr val="accent1"/>
                </a:solidFill>
              </a:rPr>
              <a:t>be used. </a:t>
            </a:r>
          </a:p>
          <a:p>
            <a:br>
              <a:rPr lang="en-US" sz="2800" dirty="0"/>
            </a:br>
            <a:endParaRPr lang="en-US" sz="2800" dirty="0"/>
          </a:p>
        </p:txBody>
      </p:sp>
      <p:sp>
        <p:nvSpPr>
          <p:cNvPr id="3" name="Rectangle 2"/>
          <p:cNvSpPr/>
          <p:nvPr/>
        </p:nvSpPr>
        <p:spPr>
          <a:xfrm>
            <a:off x="3542254" y="3603124"/>
            <a:ext cx="2791297" cy="2386195"/>
          </a:xfrm>
          <a:prstGeom prst="rect">
            <a:avLst/>
          </a:prstGeom>
          <a:solidFill>
            <a:srgbClr val="0000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61" name="Picture 6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grpSp>
        <p:nvGrpSpPr>
          <p:cNvPr id="93" name="Group 92"/>
          <p:cNvGrpSpPr/>
          <p:nvPr/>
        </p:nvGrpSpPr>
        <p:grpSpPr>
          <a:xfrm>
            <a:off x="3657600" y="2285998"/>
            <a:ext cx="6027431" cy="640079"/>
            <a:chOff x="3611880" y="2285999"/>
            <a:chExt cx="6027431" cy="640081"/>
          </a:xfrm>
        </p:grpSpPr>
        <p:grpSp>
          <p:nvGrpSpPr>
            <p:cNvPr id="94" name="Group 93"/>
            <p:cNvGrpSpPr/>
            <p:nvPr/>
          </p:nvGrpSpPr>
          <p:grpSpPr>
            <a:xfrm>
              <a:off x="3611880" y="2286000"/>
              <a:ext cx="685800" cy="640080"/>
              <a:chOff x="3611880" y="2286000"/>
              <a:chExt cx="685800" cy="640080"/>
            </a:xfrm>
          </p:grpSpPr>
          <p:sp>
            <p:nvSpPr>
              <p:cNvPr id="122" name="Rectangle 121"/>
              <p:cNvSpPr>
                <a:spLocks noChangeAspect="1"/>
              </p:cNvSpPr>
              <p:nvPr/>
            </p:nvSpPr>
            <p:spPr>
              <a:xfrm>
                <a:off x="3611881" y="2286000"/>
                <a:ext cx="600075"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23" name="TextBox 122"/>
              <p:cNvSpPr txBox="1"/>
              <p:nvPr/>
            </p:nvSpPr>
            <p:spPr>
              <a:xfrm>
                <a:off x="3611880" y="2286002"/>
                <a:ext cx="685800" cy="365760"/>
              </a:xfrm>
              <a:prstGeom prst="rect">
                <a:avLst/>
              </a:prstGeom>
              <a:noFill/>
            </p:spPr>
            <p:txBody>
              <a:bodyPr wrap="square" lIns="45720" bIns="0" rtlCol="0">
                <a:noAutofit/>
              </a:bodyPr>
              <a:lstStyle/>
              <a:p>
                <a:r>
                  <a:rPr lang="en-US" sz="600" b="1" dirty="0">
                    <a:solidFill>
                      <a:schemeClr val="bg2">
                        <a:lumMod val="95000"/>
                      </a:schemeClr>
                    </a:solidFill>
                    <a:latin typeface="IBM Plex Sans" charset="0"/>
                    <a:ea typeface="IBM Plex Sans" charset="0"/>
                    <a:cs typeface="IBM Plex Sans" charset="0"/>
                  </a:rPr>
                  <a:t>BLUE </a:t>
                </a:r>
              </a:p>
              <a:p>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R5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G18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B67</a:t>
                </a:r>
              </a:p>
            </p:txBody>
          </p:sp>
        </p:grpSp>
        <p:grpSp>
          <p:nvGrpSpPr>
            <p:cNvPr id="95" name="Group 94"/>
            <p:cNvGrpSpPr/>
            <p:nvPr/>
          </p:nvGrpSpPr>
          <p:grpSpPr>
            <a:xfrm>
              <a:off x="4206240" y="2286000"/>
              <a:ext cx="685800" cy="640080"/>
              <a:chOff x="4297680" y="2286000"/>
              <a:chExt cx="685800" cy="640080"/>
            </a:xfrm>
          </p:grpSpPr>
          <p:sp>
            <p:nvSpPr>
              <p:cNvPr id="120" name="Rectangle 119"/>
              <p:cNvSpPr>
                <a:spLocks noChangeAspect="1"/>
              </p:cNvSpPr>
              <p:nvPr/>
            </p:nvSpPr>
            <p:spPr>
              <a:xfrm>
                <a:off x="4297681" y="2286000"/>
                <a:ext cx="600075" cy="640080"/>
              </a:xfrm>
              <a:prstGeom prst="rect">
                <a:avLst/>
              </a:prstGeom>
              <a:solidFill>
                <a:schemeClr val="tx1"/>
              </a:solidFill>
              <a:ln w="63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21" name="TextBox 120"/>
              <p:cNvSpPr txBox="1"/>
              <p:nvPr/>
            </p:nvSpPr>
            <p:spPr>
              <a:xfrm>
                <a:off x="4297680" y="2286002"/>
                <a:ext cx="685800" cy="365760"/>
              </a:xfrm>
              <a:prstGeom prst="rect">
                <a:avLst/>
              </a:prstGeom>
              <a:noFill/>
            </p:spPr>
            <p:txBody>
              <a:bodyPr wrap="square" lIns="45720" bIns="0" rtlCol="0">
                <a:noAutofit/>
              </a:bodyPr>
              <a:lstStyle/>
              <a:p>
                <a:r>
                  <a:rPr lang="en-US" sz="600" b="1" dirty="0">
                    <a:solidFill>
                      <a:schemeClr val="bg2"/>
                    </a:solidFill>
                    <a:latin typeface="IBM Plex Sans" charset="0"/>
                    <a:ea typeface="IBM Plex Sans" charset="0"/>
                    <a:cs typeface="IBM Plex Sans" charset="0"/>
                  </a:rPr>
                  <a:t>BLACK</a:t>
                </a:r>
              </a:p>
              <a:p>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R0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G0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B0</a:t>
                </a:r>
              </a:p>
            </p:txBody>
          </p:sp>
        </p:grpSp>
        <p:grpSp>
          <p:nvGrpSpPr>
            <p:cNvPr id="96" name="Group 95"/>
            <p:cNvGrpSpPr/>
            <p:nvPr/>
          </p:nvGrpSpPr>
          <p:grpSpPr>
            <a:xfrm>
              <a:off x="4800600" y="2286000"/>
              <a:ext cx="685800" cy="640080"/>
              <a:chOff x="4983480" y="2286000"/>
              <a:chExt cx="685800" cy="640080"/>
            </a:xfrm>
          </p:grpSpPr>
          <p:sp>
            <p:nvSpPr>
              <p:cNvPr id="118" name="Rectangle 117"/>
              <p:cNvSpPr>
                <a:spLocks noChangeAspect="1"/>
              </p:cNvSpPr>
              <p:nvPr/>
            </p:nvSpPr>
            <p:spPr>
              <a:xfrm>
                <a:off x="4983481" y="2286000"/>
                <a:ext cx="600075"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solidFill>
                  <a:latin typeface="IBM Plex Sans" charset="0"/>
                  <a:ea typeface="IBM Plex Sans" charset="0"/>
                  <a:cs typeface="IBM Plex Sans" charset="0"/>
                </a:endParaRPr>
              </a:p>
            </p:txBody>
          </p:sp>
          <p:sp>
            <p:nvSpPr>
              <p:cNvPr id="119" name="TextBox 118"/>
              <p:cNvSpPr txBox="1"/>
              <p:nvPr/>
            </p:nvSpPr>
            <p:spPr>
              <a:xfrm>
                <a:off x="4983480" y="2286000"/>
                <a:ext cx="685800" cy="365760"/>
              </a:xfrm>
              <a:prstGeom prst="rect">
                <a:avLst/>
              </a:prstGeom>
              <a:noFill/>
            </p:spPr>
            <p:txBody>
              <a:bodyPr wrap="square" lIns="45720" bIns="0" rtlCol="0">
                <a:noAutofit/>
              </a:bodyPr>
              <a:lstStyle/>
              <a:p>
                <a:r>
                  <a:rPr lang="en-US" sz="600" b="1" dirty="0">
                    <a:solidFill>
                      <a:schemeClr val="tx1">
                        <a:lumMod val="85000"/>
                        <a:lumOff val="15000"/>
                      </a:schemeClr>
                    </a:solidFill>
                    <a:latin typeface="IBM Plex Sans" charset="0"/>
                    <a:ea typeface="IBM Plex Sans" charset="0"/>
                    <a:cs typeface="IBM Plex Sans" charset="0"/>
                  </a:rPr>
                  <a:t>WHITE</a:t>
                </a:r>
              </a:p>
              <a:p>
                <a:endParaRPr lang="en-US" sz="600" dirty="0">
                  <a:solidFill>
                    <a:schemeClr val="tx1">
                      <a:lumMod val="85000"/>
                      <a:lumOff val="15000"/>
                    </a:schemeClr>
                  </a:solidFill>
                  <a:latin typeface="IBM Plex Sans" charset="0"/>
                  <a:ea typeface="IBM Plex Sans" charset="0"/>
                  <a:cs typeface="IBM Plex Sans" charset="0"/>
                </a:endParaRPr>
              </a:p>
              <a:p>
                <a:r>
                  <a:rPr lang="en-US" sz="600" dirty="0">
                    <a:solidFill>
                      <a:schemeClr val="tx1">
                        <a:lumMod val="85000"/>
                        <a:lumOff val="15000"/>
                      </a:schemeClr>
                    </a:solidFill>
                    <a:latin typeface="IBM Plex Sans" charset="0"/>
                    <a:ea typeface="IBM Plex Sans" charset="0"/>
                    <a:cs typeface="IBM Plex Sans" charset="0"/>
                  </a:rPr>
                  <a:t>R255   </a:t>
                </a:r>
                <a:br>
                  <a:rPr lang="en-US" sz="600" dirty="0">
                    <a:solidFill>
                      <a:schemeClr val="tx1">
                        <a:lumMod val="85000"/>
                        <a:lumOff val="15000"/>
                      </a:schemeClr>
                    </a:solidFill>
                    <a:latin typeface="IBM Plex Sans" charset="0"/>
                    <a:ea typeface="IBM Plex Sans" charset="0"/>
                    <a:cs typeface="IBM Plex Sans" charset="0"/>
                  </a:rPr>
                </a:br>
                <a:r>
                  <a:rPr lang="en-US" sz="600" dirty="0">
                    <a:solidFill>
                      <a:schemeClr val="tx1">
                        <a:lumMod val="85000"/>
                        <a:lumOff val="15000"/>
                      </a:schemeClr>
                    </a:solidFill>
                    <a:latin typeface="IBM Plex Sans" charset="0"/>
                    <a:ea typeface="IBM Plex Sans" charset="0"/>
                    <a:cs typeface="IBM Plex Sans" charset="0"/>
                  </a:rPr>
                  <a:t>G255   </a:t>
                </a:r>
                <a:br>
                  <a:rPr lang="en-US" sz="600" dirty="0">
                    <a:solidFill>
                      <a:schemeClr val="tx1">
                        <a:lumMod val="85000"/>
                        <a:lumOff val="15000"/>
                      </a:schemeClr>
                    </a:solidFill>
                    <a:latin typeface="IBM Plex Sans" charset="0"/>
                    <a:ea typeface="IBM Plex Sans" charset="0"/>
                    <a:cs typeface="IBM Plex Sans" charset="0"/>
                  </a:rPr>
                </a:br>
                <a:r>
                  <a:rPr lang="en-US" sz="600" dirty="0">
                    <a:solidFill>
                      <a:schemeClr val="tx1">
                        <a:lumMod val="85000"/>
                        <a:lumOff val="15000"/>
                      </a:schemeClr>
                    </a:solidFill>
                    <a:latin typeface="IBM Plex Sans" charset="0"/>
                    <a:ea typeface="IBM Plex Sans" charset="0"/>
                    <a:cs typeface="IBM Plex Sans" charset="0"/>
                  </a:rPr>
                  <a:t>B255</a:t>
                </a:r>
              </a:p>
            </p:txBody>
          </p:sp>
        </p:grpSp>
        <p:grpSp>
          <p:nvGrpSpPr>
            <p:cNvPr id="97" name="Group 96"/>
            <p:cNvGrpSpPr/>
            <p:nvPr/>
          </p:nvGrpSpPr>
          <p:grpSpPr>
            <a:xfrm>
              <a:off x="5394960" y="2286000"/>
              <a:ext cx="685800" cy="640080"/>
              <a:chOff x="5669280" y="2286000"/>
              <a:chExt cx="685800" cy="640080"/>
            </a:xfrm>
          </p:grpSpPr>
          <p:sp>
            <p:nvSpPr>
              <p:cNvPr id="116" name="Rectangle 115"/>
              <p:cNvSpPr>
                <a:spLocks noChangeAspect="1"/>
              </p:cNvSpPr>
              <p:nvPr/>
            </p:nvSpPr>
            <p:spPr>
              <a:xfrm>
                <a:off x="5669281" y="2286000"/>
                <a:ext cx="600075" cy="64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17" name="TextBox 116"/>
              <p:cNvSpPr txBox="1"/>
              <p:nvPr/>
            </p:nvSpPr>
            <p:spPr>
              <a:xfrm>
                <a:off x="5669280" y="2286000"/>
                <a:ext cx="685800" cy="365760"/>
              </a:xfrm>
              <a:prstGeom prst="rect">
                <a:avLst/>
              </a:prstGeom>
              <a:noFill/>
            </p:spPr>
            <p:txBody>
              <a:bodyPr wrap="square" lIns="45720" bIns="0" rtlCol="0">
                <a:noAutofit/>
              </a:bodyPr>
              <a:lstStyle/>
              <a:p>
                <a:r>
                  <a:rPr lang="en-US" sz="600" b="1" dirty="0">
                    <a:solidFill>
                      <a:schemeClr val="tx1">
                        <a:lumMod val="95000"/>
                        <a:lumOff val="5000"/>
                      </a:schemeClr>
                    </a:solidFill>
                    <a:latin typeface="IBM Plex Sans" charset="0"/>
                    <a:ea typeface="IBM Plex Sans" charset="0"/>
                    <a:cs typeface="IBM Plex Sans" charset="0"/>
                  </a:rPr>
                  <a:t>GRAY  </a:t>
                </a:r>
              </a:p>
              <a:p>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R243</a:t>
                </a:r>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G243 </a:t>
                </a:r>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B243</a:t>
                </a:r>
              </a:p>
            </p:txBody>
          </p:sp>
        </p:grpSp>
        <p:grpSp>
          <p:nvGrpSpPr>
            <p:cNvPr id="98" name="Group 97"/>
            <p:cNvGrpSpPr/>
            <p:nvPr/>
          </p:nvGrpSpPr>
          <p:grpSpPr>
            <a:xfrm>
              <a:off x="5989321" y="2286000"/>
              <a:ext cx="685798" cy="640080"/>
              <a:chOff x="6355082" y="2286000"/>
              <a:chExt cx="685798" cy="640080"/>
            </a:xfrm>
          </p:grpSpPr>
          <p:sp>
            <p:nvSpPr>
              <p:cNvPr id="114" name="Rectangle 113"/>
              <p:cNvSpPr>
                <a:spLocks noChangeAspect="1"/>
              </p:cNvSpPr>
              <p:nvPr/>
            </p:nvSpPr>
            <p:spPr>
              <a:xfrm>
                <a:off x="6355082" y="2286000"/>
                <a:ext cx="600075"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15" name="TextBox 114"/>
              <p:cNvSpPr txBox="1"/>
              <p:nvPr/>
            </p:nvSpPr>
            <p:spPr>
              <a:xfrm>
                <a:off x="6362689" y="2286000"/>
                <a:ext cx="678191" cy="365760"/>
              </a:xfrm>
              <a:prstGeom prst="rect">
                <a:avLst/>
              </a:prstGeom>
              <a:noFill/>
            </p:spPr>
            <p:txBody>
              <a:bodyPr wrap="square" lIns="45720" bIns="0" rtlCol="0">
                <a:noAutofit/>
              </a:bodyPr>
              <a:lstStyle/>
              <a:p>
                <a:r>
                  <a:rPr lang="en-US" sz="600" b="1" dirty="0">
                    <a:solidFill>
                      <a:schemeClr val="tx1">
                        <a:lumMod val="95000"/>
                        <a:lumOff val="5000"/>
                      </a:schemeClr>
                    </a:solidFill>
                    <a:latin typeface="IBM Plex Sans" charset="0"/>
                    <a:ea typeface="IBM Plex Sans" charset="0"/>
                    <a:cs typeface="IBM Plex Sans" charset="0"/>
                  </a:rPr>
                  <a:t>BLUE  </a:t>
                </a:r>
              </a:p>
              <a:p>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R110   </a:t>
                </a:r>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G166 </a:t>
                </a:r>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B255</a:t>
                </a:r>
              </a:p>
            </p:txBody>
          </p:sp>
        </p:grpSp>
        <p:grpSp>
          <p:nvGrpSpPr>
            <p:cNvPr id="99" name="Group 98"/>
            <p:cNvGrpSpPr/>
            <p:nvPr/>
          </p:nvGrpSpPr>
          <p:grpSpPr>
            <a:xfrm>
              <a:off x="6583680" y="2286000"/>
              <a:ext cx="678191" cy="640080"/>
              <a:chOff x="7040880" y="2286000"/>
              <a:chExt cx="678191" cy="640080"/>
            </a:xfrm>
          </p:grpSpPr>
          <p:sp>
            <p:nvSpPr>
              <p:cNvPr id="112" name="Rectangle 111"/>
              <p:cNvSpPr>
                <a:spLocks noChangeAspect="1"/>
              </p:cNvSpPr>
              <p:nvPr/>
            </p:nvSpPr>
            <p:spPr>
              <a:xfrm>
                <a:off x="7040881" y="2286000"/>
                <a:ext cx="600075"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13" name="TextBox 112"/>
              <p:cNvSpPr txBox="1"/>
              <p:nvPr/>
            </p:nvSpPr>
            <p:spPr>
              <a:xfrm>
                <a:off x="7040880" y="2286000"/>
                <a:ext cx="678191" cy="365760"/>
              </a:xfrm>
              <a:prstGeom prst="rect">
                <a:avLst/>
              </a:prstGeom>
              <a:noFill/>
            </p:spPr>
            <p:txBody>
              <a:bodyPr wrap="square" lIns="45720" bIns="0" rtlCol="0">
                <a:noAutofit/>
              </a:bodyPr>
              <a:lstStyle/>
              <a:p>
                <a:r>
                  <a:rPr lang="en-US" sz="600" b="1" dirty="0">
                    <a:solidFill>
                      <a:schemeClr val="bg2">
                        <a:lumMod val="95000"/>
                      </a:schemeClr>
                    </a:solidFill>
                    <a:latin typeface="IBM Plex Sans" charset="0"/>
                    <a:ea typeface="IBM Plex Sans" charset="0"/>
                    <a:cs typeface="IBM Plex Sans" charset="0"/>
                  </a:rPr>
                  <a:t>BLUE  </a:t>
                </a:r>
              </a:p>
              <a:p>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R15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G109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B255</a:t>
                </a:r>
              </a:p>
            </p:txBody>
          </p:sp>
        </p:grpSp>
        <p:grpSp>
          <p:nvGrpSpPr>
            <p:cNvPr id="100" name="Group 99"/>
            <p:cNvGrpSpPr/>
            <p:nvPr/>
          </p:nvGrpSpPr>
          <p:grpSpPr>
            <a:xfrm>
              <a:off x="7178040" y="2286000"/>
              <a:ext cx="678191" cy="640080"/>
              <a:chOff x="7726680" y="2286000"/>
              <a:chExt cx="678191" cy="640080"/>
            </a:xfrm>
          </p:grpSpPr>
          <p:sp>
            <p:nvSpPr>
              <p:cNvPr id="110" name="Rectangle 109"/>
              <p:cNvSpPr>
                <a:spLocks noChangeAspect="1"/>
              </p:cNvSpPr>
              <p:nvPr/>
            </p:nvSpPr>
            <p:spPr>
              <a:xfrm>
                <a:off x="7726681" y="2286000"/>
                <a:ext cx="600075" cy="64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11" name="TextBox 110"/>
              <p:cNvSpPr txBox="1"/>
              <p:nvPr/>
            </p:nvSpPr>
            <p:spPr>
              <a:xfrm>
                <a:off x="7726680" y="2286000"/>
                <a:ext cx="678191" cy="365760"/>
              </a:xfrm>
              <a:prstGeom prst="rect">
                <a:avLst/>
              </a:prstGeom>
              <a:noFill/>
            </p:spPr>
            <p:txBody>
              <a:bodyPr wrap="square" lIns="45720" bIns="0" rtlCol="0">
                <a:noAutofit/>
              </a:bodyPr>
              <a:lstStyle/>
              <a:p>
                <a:r>
                  <a:rPr lang="en-US" sz="600" b="1" dirty="0">
                    <a:solidFill>
                      <a:schemeClr val="bg2">
                        <a:lumMod val="95000"/>
                      </a:schemeClr>
                    </a:solidFill>
                    <a:latin typeface="IBM Plex Sans" charset="0"/>
                    <a:ea typeface="IBM Plex Sans" charset="0"/>
                    <a:cs typeface="IBM Plex Sans" charset="0"/>
                  </a:rPr>
                  <a:t>BLUE  </a:t>
                </a:r>
              </a:p>
              <a:p>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R5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G48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B173</a:t>
                </a:r>
              </a:p>
            </p:txBody>
          </p:sp>
        </p:grpSp>
        <p:grpSp>
          <p:nvGrpSpPr>
            <p:cNvPr id="101" name="Group 100"/>
            <p:cNvGrpSpPr/>
            <p:nvPr/>
          </p:nvGrpSpPr>
          <p:grpSpPr>
            <a:xfrm>
              <a:off x="7772400" y="2285999"/>
              <a:ext cx="678191" cy="640081"/>
              <a:chOff x="8412480" y="2285999"/>
              <a:chExt cx="678191" cy="640081"/>
            </a:xfrm>
          </p:grpSpPr>
          <p:sp>
            <p:nvSpPr>
              <p:cNvPr id="108" name="Rectangle 107"/>
              <p:cNvSpPr>
                <a:spLocks noChangeAspect="1"/>
              </p:cNvSpPr>
              <p:nvPr/>
            </p:nvSpPr>
            <p:spPr>
              <a:xfrm>
                <a:off x="8412481" y="2286000"/>
                <a:ext cx="600075"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09" name="TextBox 108"/>
              <p:cNvSpPr txBox="1"/>
              <p:nvPr/>
            </p:nvSpPr>
            <p:spPr>
              <a:xfrm>
                <a:off x="8412480" y="2285999"/>
                <a:ext cx="678191" cy="502921"/>
              </a:xfrm>
              <a:prstGeom prst="rect">
                <a:avLst/>
              </a:prstGeom>
              <a:noFill/>
            </p:spPr>
            <p:txBody>
              <a:bodyPr wrap="square" lIns="45720" bIns="0" rtlCol="0">
                <a:noAutofit/>
              </a:bodyPr>
              <a:lstStyle/>
              <a:p>
                <a:r>
                  <a:rPr lang="en-US" sz="600" b="1" dirty="0">
                    <a:solidFill>
                      <a:schemeClr val="bg2"/>
                    </a:solidFill>
                    <a:latin typeface="IBM Plex Sans" charset="0"/>
                    <a:ea typeface="IBM Plex Sans" charset="0"/>
                    <a:cs typeface="IBM Plex Sans" charset="0"/>
                  </a:rPr>
                  <a:t>TEAL  </a:t>
                </a:r>
              </a:p>
              <a:p>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R0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G186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B182</a:t>
                </a:r>
              </a:p>
            </p:txBody>
          </p:sp>
        </p:grpSp>
        <p:grpSp>
          <p:nvGrpSpPr>
            <p:cNvPr id="102" name="Group 101"/>
            <p:cNvGrpSpPr/>
            <p:nvPr/>
          </p:nvGrpSpPr>
          <p:grpSpPr>
            <a:xfrm>
              <a:off x="8366760" y="2286000"/>
              <a:ext cx="678191" cy="640080"/>
              <a:chOff x="9098280" y="2286000"/>
              <a:chExt cx="678191" cy="640080"/>
            </a:xfrm>
          </p:grpSpPr>
          <p:sp>
            <p:nvSpPr>
              <p:cNvPr id="106" name="Rectangle 105"/>
              <p:cNvSpPr>
                <a:spLocks noChangeAspect="1"/>
              </p:cNvSpPr>
              <p:nvPr/>
            </p:nvSpPr>
            <p:spPr>
              <a:xfrm>
                <a:off x="9098281" y="2286000"/>
                <a:ext cx="600075" cy="64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07" name="TextBox 106"/>
              <p:cNvSpPr txBox="1"/>
              <p:nvPr/>
            </p:nvSpPr>
            <p:spPr>
              <a:xfrm>
                <a:off x="9098280" y="2286001"/>
                <a:ext cx="678191" cy="365760"/>
              </a:xfrm>
              <a:prstGeom prst="rect">
                <a:avLst/>
              </a:prstGeom>
              <a:noFill/>
            </p:spPr>
            <p:txBody>
              <a:bodyPr wrap="square" lIns="45720" bIns="0" rtlCol="0">
                <a:noAutofit/>
              </a:bodyPr>
              <a:lstStyle/>
              <a:p>
                <a:r>
                  <a:rPr lang="en-US" sz="600" b="1" dirty="0">
                    <a:solidFill>
                      <a:schemeClr val="bg2">
                        <a:lumMod val="95000"/>
                      </a:schemeClr>
                    </a:solidFill>
                    <a:latin typeface="IBM Plex Sans" charset="0"/>
                    <a:ea typeface="IBM Plex Sans" charset="0"/>
                    <a:cs typeface="IBM Plex Sans" charset="0"/>
                  </a:rPr>
                  <a:t>PURPLE </a:t>
                </a:r>
              </a:p>
              <a:p>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R146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G76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B252</a:t>
                </a:r>
              </a:p>
            </p:txBody>
          </p:sp>
        </p:grpSp>
        <p:grpSp>
          <p:nvGrpSpPr>
            <p:cNvPr id="103" name="Group 102"/>
            <p:cNvGrpSpPr/>
            <p:nvPr/>
          </p:nvGrpSpPr>
          <p:grpSpPr>
            <a:xfrm>
              <a:off x="8961120" y="2286000"/>
              <a:ext cx="678191" cy="640080"/>
              <a:chOff x="9784080" y="2286000"/>
              <a:chExt cx="678191" cy="640080"/>
            </a:xfrm>
          </p:grpSpPr>
          <p:sp>
            <p:nvSpPr>
              <p:cNvPr id="104" name="Rectangle 103"/>
              <p:cNvSpPr>
                <a:spLocks noChangeAspect="1"/>
              </p:cNvSpPr>
              <p:nvPr/>
            </p:nvSpPr>
            <p:spPr>
              <a:xfrm>
                <a:off x="9784081" y="2286000"/>
                <a:ext cx="600075"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05" name="TextBox 104"/>
              <p:cNvSpPr txBox="1"/>
              <p:nvPr/>
            </p:nvSpPr>
            <p:spPr>
              <a:xfrm>
                <a:off x="9784080" y="2286000"/>
                <a:ext cx="678191" cy="502921"/>
              </a:xfrm>
              <a:prstGeom prst="rect">
                <a:avLst/>
              </a:prstGeom>
              <a:noFill/>
            </p:spPr>
            <p:txBody>
              <a:bodyPr wrap="square" lIns="45720" bIns="0" rtlCol="0">
                <a:noAutofit/>
              </a:bodyPr>
              <a:lstStyle/>
              <a:p>
                <a:r>
                  <a:rPr lang="en-US" sz="600" b="1" dirty="0">
                    <a:solidFill>
                      <a:schemeClr val="bg2"/>
                    </a:solidFill>
                    <a:latin typeface="IBM Plex Sans" charset="0"/>
                    <a:ea typeface="IBM Plex Sans" charset="0"/>
                    <a:cs typeface="IBM Plex Sans" charset="0"/>
                  </a:rPr>
                  <a:t>MAGENTA </a:t>
                </a:r>
              </a:p>
              <a:p>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R215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G48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B109</a:t>
                </a:r>
              </a:p>
            </p:txBody>
          </p:sp>
        </p:grpSp>
      </p:grpSp>
    </p:spTree>
    <p:extLst>
      <p:ext uri="{BB962C8B-B14F-4D97-AF65-F5344CB8AC3E}">
        <p14:creationId xmlns:p14="http://schemas.microsoft.com/office/powerpoint/2010/main" val="21039240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palette</a:t>
            </a:r>
          </a:p>
        </p:txBody>
      </p:sp>
      <p:sp>
        <p:nvSpPr>
          <p:cNvPr id="5" name="Text Placeholder 4"/>
          <p:cNvSpPr>
            <a:spLocks noGrp="1"/>
          </p:cNvSpPr>
          <p:nvPr>
            <p:ph type="body" sz="quarter" idx="11"/>
          </p:nvPr>
        </p:nvSpPr>
        <p:spPr/>
        <p:txBody>
          <a:bodyPr/>
          <a:lstStyle/>
          <a:p>
            <a:r>
              <a:rPr lang="en-US" dirty="0"/>
              <a:t>Getting started… </a:t>
            </a:r>
          </a:p>
        </p:txBody>
      </p:sp>
      <p:cxnSp>
        <p:nvCxnSpPr>
          <p:cNvPr id="6" name="Straight Connector 5"/>
          <p:cNvCxnSpPr/>
          <p:nvPr/>
        </p:nvCxnSpPr>
        <p:spPr>
          <a:xfrm>
            <a:off x="457200" y="2057400"/>
            <a:ext cx="13716000" cy="0"/>
          </a:xfrm>
          <a:prstGeom prst="line">
            <a:avLst/>
          </a:prstGeom>
          <a:ln w="31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pic>
        <p:nvPicPr>
          <p:cNvPr id="191" name="Picture 19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75" name="Content Placeholder 46"/>
          <p:cNvSpPr>
            <a:spLocks noGrp="1"/>
          </p:cNvSpPr>
          <p:nvPr>
            <p:ph idx="4294967295"/>
          </p:nvPr>
        </p:nvSpPr>
        <p:spPr>
          <a:xfrm>
            <a:off x="457200" y="2057400"/>
            <a:ext cx="6629400" cy="5257800"/>
          </a:xfrm>
        </p:spPr>
        <p:txBody>
          <a:bodyPr/>
          <a:lstStyle/>
          <a:p>
            <a:r>
              <a:rPr lang="en-US" sz="2800" dirty="0"/>
              <a:t>Built-in palette</a:t>
            </a:r>
          </a:p>
        </p:txBody>
      </p:sp>
      <p:sp>
        <p:nvSpPr>
          <p:cNvPr id="76" name="Content Placeholder 2"/>
          <p:cNvSpPr>
            <a:spLocks noGrp="1"/>
          </p:cNvSpPr>
          <p:nvPr>
            <p:ph idx="4294967295"/>
          </p:nvPr>
        </p:nvSpPr>
        <p:spPr>
          <a:xfrm>
            <a:off x="457200" y="3611880"/>
            <a:ext cx="6583680" cy="3337560"/>
          </a:xfrm>
        </p:spPr>
        <p:txBody>
          <a:bodyPr tIns="0"/>
          <a:lstStyle/>
          <a:p>
            <a:r>
              <a:rPr lang="en-US" sz="2800" dirty="0"/>
              <a:t>IBM Services</a:t>
            </a:r>
            <a:br>
              <a:rPr lang="en-US" sz="2800" dirty="0"/>
            </a:br>
            <a:r>
              <a:rPr lang="en-US" sz="2800" dirty="0"/>
              <a:t>color palette</a:t>
            </a:r>
          </a:p>
          <a:p>
            <a:r>
              <a:rPr lang="en-US" dirty="0">
                <a:solidFill>
                  <a:schemeClr val="accent1"/>
                </a:solidFill>
              </a:rPr>
              <a:t>Approved accent colors</a:t>
            </a:r>
          </a:p>
          <a:p>
            <a:endParaRPr lang="en-US" sz="2800" dirty="0"/>
          </a:p>
          <a:p>
            <a:br>
              <a:rPr lang="en-US" sz="2800" dirty="0"/>
            </a:br>
            <a:endParaRPr lang="en-US" sz="2800" dirty="0"/>
          </a:p>
        </p:txBody>
      </p:sp>
      <p:grpSp>
        <p:nvGrpSpPr>
          <p:cNvPr id="77" name="Group 76"/>
          <p:cNvGrpSpPr/>
          <p:nvPr/>
        </p:nvGrpSpPr>
        <p:grpSpPr>
          <a:xfrm>
            <a:off x="3657600" y="2285999"/>
            <a:ext cx="6027431" cy="640082"/>
            <a:chOff x="3611880" y="2285999"/>
            <a:chExt cx="6027431" cy="640082"/>
          </a:xfrm>
        </p:grpSpPr>
        <p:grpSp>
          <p:nvGrpSpPr>
            <p:cNvPr id="78" name="Group 77"/>
            <p:cNvGrpSpPr/>
            <p:nvPr/>
          </p:nvGrpSpPr>
          <p:grpSpPr>
            <a:xfrm>
              <a:off x="3611880" y="2286000"/>
              <a:ext cx="685800" cy="640080"/>
              <a:chOff x="3611880" y="2286000"/>
              <a:chExt cx="685800" cy="640080"/>
            </a:xfrm>
          </p:grpSpPr>
          <p:sp>
            <p:nvSpPr>
              <p:cNvPr id="106" name="Rectangle 105"/>
              <p:cNvSpPr>
                <a:spLocks noChangeAspect="1"/>
              </p:cNvSpPr>
              <p:nvPr/>
            </p:nvSpPr>
            <p:spPr>
              <a:xfrm>
                <a:off x="3611881" y="2286000"/>
                <a:ext cx="600075" cy="6400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07" name="TextBox 106"/>
              <p:cNvSpPr txBox="1"/>
              <p:nvPr/>
            </p:nvSpPr>
            <p:spPr>
              <a:xfrm>
                <a:off x="3611880" y="2286002"/>
                <a:ext cx="685800" cy="365760"/>
              </a:xfrm>
              <a:prstGeom prst="rect">
                <a:avLst/>
              </a:prstGeom>
              <a:noFill/>
            </p:spPr>
            <p:txBody>
              <a:bodyPr wrap="square" lIns="45720" bIns="0" rtlCol="0">
                <a:noAutofit/>
              </a:bodyPr>
              <a:lstStyle/>
              <a:p>
                <a:r>
                  <a:rPr lang="en-US" sz="600" b="1" dirty="0">
                    <a:solidFill>
                      <a:schemeClr val="bg2">
                        <a:lumMod val="95000"/>
                      </a:schemeClr>
                    </a:solidFill>
                    <a:latin typeface="IBM Plex Sans" charset="0"/>
                    <a:ea typeface="IBM Plex Sans" charset="0"/>
                    <a:cs typeface="IBM Plex Sans" charset="0"/>
                  </a:rPr>
                  <a:t>BLUE </a:t>
                </a:r>
              </a:p>
              <a:p>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R5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G18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B67</a:t>
                </a:r>
              </a:p>
            </p:txBody>
          </p:sp>
        </p:grpSp>
        <p:grpSp>
          <p:nvGrpSpPr>
            <p:cNvPr id="79" name="Group 78"/>
            <p:cNvGrpSpPr/>
            <p:nvPr/>
          </p:nvGrpSpPr>
          <p:grpSpPr>
            <a:xfrm>
              <a:off x="4206240" y="2286000"/>
              <a:ext cx="685800" cy="640080"/>
              <a:chOff x="4297680" y="2286000"/>
              <a:chExt cx="685800" cy="640080"/>
            </a:xfrm>
          </p:grpSpPr>
          <p:sp>
            <p:nvSpPr>
              <p:cNvPr id="104" name="Rectangle 103"/>
              <p:cNvSpPr>
                <a:spLocks noChangeAspect="1"/>
              </p:cNvSpPr>
              <p:nvPr/>
            </p:nvSpPr>
            <p:spPr>
              <a:xfrm>
                <a:off x="4297681" y="2286000"/>
                <a:ext cx="600075" cy="640080"/>
              </a:xfrm>
              <a:prstGeom prst="rect">
                <a:avLst/>
              </a:prstGeom>
              <a:solidFill>
                <a:schemeClr val="tx1"/>
              </a:solidFill>
              <a:ln w="63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05" name="TextBox 104"/>
              <p:cNvSpPr txBox="1"/>
              <p:nvPr/>
            </p:nvSpPr>
            <p:spPr>
              <a:xfrm>
                <a:off x="4297680" y="2286002"/>
                <a:ext cx="685800" cy="365760"/>
              </a:xfrm>
              <a:prstGeom prst="rect">
                <a:avLst/>
              </a:prstGeom>
              <a:noFill/>
            </p:spPr>
            <p:txBody>
              <a:bodyPr wrap="square" lIns="45720" bIns="0" rtlCol="0">
                <a:noAutofit/>
              </a:bodyPr>
              <a:lstStyle/>
              <a:p>
                <a:r>
                  <a:rPr lang="en-US" sz="600" b="1" dirty="0">
                    <a:solidFill>
                      <a:schemeClr val="bg2"/>
                    </a:solidFill>
                    <a:latin typeface="IBM Plex Sans" charset="0"/>
                    <a:ea typeface="IBM Plex Sans" charset="0"/>
                    <a:cs typeface="IBM Plex Sans" charset="0"/>
                  </a:rPr>
                  <a:t>BLACK</a:t>
                </a:r>
              </a:p>
              <a:p>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R0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G0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B0</a:t>
                </a:r>
              </a:p>
            </p:txBody>
          </p:sp>
        </p:grpSp>
        <p:grpSp>
          <p:nvGrpSpPr>
            <p:cNvPr id="80" name="Group 79"/>
            <p:cNvGrpSpPr/>
            <p:nvPr/>
          </p:nvGrpSpPr>
          <p:grpSpPr>
            <a:xfrm>
              <a:off x="4800600" y="2286000"/>
              <a:ext cx="685800" cy="640080"/>
              <a:chOff x="4983480" y="2286000"/>
              <a:chExt cx="685800" cy="640080"/>
            </a:xfrm>
          </p:grpSpPr>
          <p:sp>
            <p:nvSpPr>
              <p:cNvPr id="102" name="Rectangle 101"/>
              <p:cNvSpPr>
                <a:spLocks noChangeAspect="1"/>
              </p:cNvSpPr>
              <p:nvPr/>
            </p:nvSpPr>
            <p:spPr>
              <a:xfrm>
                <a:off x="4983481" y="2286000"/>
                <a:ext cx="600075" cy="64008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solidFill>
                  <a:latin typeface="IBM Plex Sans" charset="0"/>
                  <a:ea typeface="IBM Plex Sans" charset="0"/>
                  <a:cs typeface="IBM Plex Sans" charset="0"/>
                </a:endParaRPr>
              </a:p>
            </p:txBody>
          </p:sp>
          <p:sp>
            <p:nvSpPr>
              <p:cNvPr id="103" name="TextBox 102"/>
              <p:cNvSpPr txBox="1"/>
              <p:nvPr/>
            </p:nvSpPr>
            <p:spPr>
              <a:xfrm>
                <a:off x="4983480" y="2286000"/>
                <a:ext cx="685800" cy="365760"/>
              </a:xfrm>
              <a:prstGeom prst="rect">
                <a:avLst/>
              </a:prstGeom>
              <a:noFill/>
            </p:spPr>
            <p:txBody>
              <a:bodyPr wrap="square" lIns="45720" bIns="0" rtlCol="0">
                <a:noAutofit/>
              </a:bodyPr>
              <a:lstStyle/>
              <a:p>
                <a:r>
                  <a:rPr lang="en-US" sz="600" b="1" dirty="0">
                    <a:solidFill>
                      <a:schemeClr val="tx1">
                        <a:lumMod val="85000"/>
                        <a:lumOff val="15000"/>
                      </a:schemeClr>
                    </a:solidFill>
                    <a:latin typeface="IBM Plex Sans" charset="0"/>
                    <a:ea typeface="IBM Plex Sans" charset="0"/>
                    <a:cs typeface="IBM Plex Sans" charset="0"/>
                  </a:rPr>
                  <a:t>WHITE</a:t>
                </a:r>
              </a:p>
              <a:p>
                <a:endParaRPr lang="en-US" sz="600" dirty="0">
                  <a:solidFill>
                    <a:schemeClr val="tx1">
                      <a:lumMod val="85000"/>
                      <a:lumOff val="15000"/>
                    </a:schemeClr>
                  </a:solidFill>
                  <a:latin typeface="IBM Plex Sans" charset="0"/>
                  <a:ea typeface="IBM Plex Sans" charset="0"/>
                  <a:cs typeface="IBM Plex Sans" charset="0"/>
                </a:endParaRPr>
              </a:p>
              <a:p>
                <a:r>
                  <a:rPr lang="en-US" sz="600" dirty="0">
                    <a:solidFill>
                      <a:schemeClr val="tx1">
                        <a:lumMod val="85000"/>
                        <a:lumOff val="15000"/>
                      </a:schemeClr>
                    </a:solidFill>
                    <a:latin typeface="IBM Plex Sans" charset="0"/>
                    <a:ea typeface="IBM Plex Sans" charset="0"/>
                    <a:cs typeface="IBM Plex Sans" charset="0"/>
                  </a:rPr>
                  <a:t>R255   </a:t>
                </a:r>
                <a:br>
                  <a:rPr lang="en-US" sz="600" dirty="0">
                    <a:solidFill>
                      <a:schemeClr val="tx1">
                        <a:lumMod val="85000"/>
                        <a:lumOff val="15000"/>
                      </a:schemeClr>
                    </a:solidFill>
                    <a:latin typeface="IBM Plex Sans" charset="0"/>
                    <a:ea typeface="IBM Plex Sans" charset="0"/>
                    <a:cs typeface="IBM Plex Sans" charset="0"/>
                  </a:rPr>
                </a:br>
                <a:r>
                  <a:rPr lang="en-US" sz="600" dirty="0">
                    <a:solidFill>
                      <a:schemeClr val="tx1">
                        <a:lumMod val="85000"/>
                        <a:lumOff val="15000"/>
                      </a:schemeClr>
                    </a:solidFill>
                    <a:latin typeface="IBM Plex Sans" charset="0"/>
                    <a:ea typeface="IBM Plex Sans" charset="0"/>
                    <a:cs typeface="IBM Plex Sans" charset="0"/>
                  </a:rPr>
                  <a:t>G255   </a:t>
                </a:r>
                <a:br>
                  <a:rPr lang="en-US" sz="600" dirty="0">
                    <a:solidFill>
                      <a:schemeClr val="tx1">
                        <a:lumMod val="85000"/>
                        <a:lumOff val="15000"/>
                      </a:schemeClr>
                    </a:solidFill>
                    <a:latin typeface="IBM Plex Sans" charset="0"/>
                    <a:ea typeface="IBM Plex Sans" charset="0"/>
                    <a:cs typeface="IBM Plex Sans" charset="0"/>
                  </a:rPr>
                </a:br>
                <a:r>
                  <a:rPr lang="en-US" sz="600" dirty="0">
                    <a:solidFill>
                      <a:schemeClr val="tx1">
                        <a:lumMod val="85000"/>
                        <a:lumOff val="15000"/>
                      </a:schemeClr>
                    </a:solidFill>
                    <a:latin typeface="IBM Plex Sans" charset="0"/>
                    <a:ea typeface="IBM Plex Sans" charset="0"/>
                    <a:cs typeface="IBM Plex Sans" charset="0"/>
                  </a:rPr>
                  <a:t>B255</a:t>
                </a:r>
              </a:p>
            </p:txBody>
          </p:sp>
        </p:grpSp>
        <p:grpSp>
          <p:nvGrpSpPr>
            <p:cNvPr id="81" name="Group 80"/>
            <p:cNvGrpSpPr/>
            <p:nvPr/>
          </p:nvGrpSpPr>
          <p:grpSpPr>
            <a:xfrm>
              <a:off x="5394960" y="2286000"/>
              <a:ext cx="685800" cy="640080"/>
              <a:chOff x="5669280" y="2286000"/>
              <a:chExt cx="685800" cy="640080"/>
            </a:xfrm>
          </p:grpSpPr>
          <p:sp>
            <p:nvSpPr>
              <p:cNvPr id="100" name="Rectangle 99"/>
              <p:cNvSpPr>
                <a:spLocks noChangeAspect="1"/>
              </p:cNvSpPr>
              <p:nvPr/>
            </p:nvSpPr>
            <p:spPr>
              <a:xfrm>
                <a:off x="5669281" y="2286000"/>
                <a:ext cx="600075" cy="640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101" name="TextBox 100"/>
              <p:cNvSpPr txBox="1"/>
              <p:nvPr/>
            </p:nvSpPr>
            <p:spPr>
              <a:xfrm>
                <a:off x="5669280" y="2286000"/>
                <a:ext cx="685800" cy="365760"/>
              </a:xfrm>
              <a:prstGeom prst="rect">
                <a:avLst/>
              </a:prstGeom>
              <a:noFill/>
            </p:spPr>
            <p:txBody>
              <a:bodyPr wrap="square" lIns="45720" bIns="0" rtlCol="0">
                <a:noAutofit/>
              </a:bodyPr>
              <a:lstStyle/>
              <a:p>
                <a:r>
                  <a:rPr lang="en-US" sz="600" b="1" dirty="0">
                    <a:solidFill>
                      <a:schemeClr val="tx1">
                        <a:lumMod val="95000"/>
                        <a:lumOff val="5000"/>
                      </a:schemeClr>
                    </a:solidFill>
                    <a:latin typeface="IBM Plex Sans" charset="0"/>
                    <a:ea typeface="IBM Plex Sans" charset="0"/>
                    <a:cs typeface="IBM Plex Sans" charset="0"/>
                  </a:rPr>
                  <a:t>GRAY  </a:t>
                </a:r>
              </a:p>
              <a:p>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R243</a:t>
                </a:r>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G243 </a:t>
                </a:r>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B243</a:t>
                </a:r>
              </a:p>
            </p:txBody>
          </p:sp>
        </p:grpSp>
        <p:grpSp>
          <p:nvGrpSpPr>
            <p:cNvPr id="82" name="Group 81"/>
            <p:cNvGrpSpPr/>
            <p:nvPr/>
          </p:nvGrpSpPr>
          <p:grpSpPr>
            <a:xfrm>
              <a:off x="5989321" y="2286000"/>
              <a:ext cx="685798" cy="640080"/>
              <a:chOff x="6355082" y="2286000"/>
              <a:chExt cx="685798" cy="640080"/>
            </a:xfrm>
          </p:grpSpPr>
          <p:sp>
            <p:nvSpPr>
              <p:cNvPr id="98" name="Rectangle 97"/>
              <p:cNvSpPr>
                <a:spLocks noChangeAspect="1"/>
              </p:cNvSpPr>
              <p:nvPr/>
            </p:nvSpPr>
            <p:spPr>
              <a:xfrm>
                <a:off x="6355082" y="2286000"/>
                <a:ext cx="600075" cy="6400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99" name="TextBox 98"/>
              <p:cNvSpPr txBox="1"/>
              <p:nvPr/>
            </p:nvSpPr>
            <p:spPr>
              <a:xfrm>
                <a:off x="6362689" y="2286000"/>
                <a:ext cx="678191" cy="365760"/>
              </a:xfrm>
              <a:prstGeom prst="rect">
                <a:avLst/>
              </a:prstGeom>
              <a:noFill/>
            </p:spPr>
            <p:txBody>
              <a:bodyPr wrap="square" lIns="45720" bIns="0" rtlCol="0">
                <a:noAutofit/>
              </a:bodyPr>
              <a:lstStyle/>
              <a:p>
                <a:r>
                  <a:rPr lang="en-US" sz="600" b="1" dirty="0">
                    <a:solidFill>
                      <a:schemeClr val="tx1">
                        <a:lumMod val="95000"/>
                        <a:lumOff val="5000"/>
                      </a:schemeClr>
                    </a:solidFill>
                    <a:latin typeface="IBM Plex Sans" charset="0"/>
                    <a:ea typeface="IBM Plex Sans" charset="0"/>
                    <a:cs typeface="IBM Plex Sans" charset="0"/>
                  </a:rPr>
                  <a:t>BLUE  </a:t>
                </a:r>
              </a:p>
              <a:p>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R110   </a:t>
                </a:r>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G166 </a:t>
                </a:r>
                <a:br>
                  <a:rPr lang="en-US" sz="600" dirty="0">
                    <a:solidFill>
                      <a:schemeClr val="tx1">
                        <a:lumMod val="95000"/>
                        <a:lumOff val="5000"/>
                      </a:schemeClr>
                    </a:solidFill>
                    <a:latin typeface="IBM Plex Sans" charset="0"/>
                    <a:ea typeface="IBM Plex Sans" charset="0"/>
                    <a:cs typeface="IBM Plex Sans" charset="0"/>
                  </a:rPr>
                </a:br>
                <a:r>
                  <a:rPr lang="en-US" sz="600" dirty="0">
                    <a:solidFill>
                      <a:schemeClr val="tx1">
                        <a:lumMod val="95000"/>
                        <a:lumOff val="5000"/>
                      </a:schemeClr>
                    </a:solidFill>
                    <a:latin typeface="IBM Plex Sans" charset="0"/>
                    <a:ea typeface="IBM Plex Sans" charset="0"/>
                    <a:cs typeface="IBM Plex Sans" charset="0"/>
                  </a:rPr>
                  <a:t>B255</a:t>
                </a:r>
              </a:p>
            </p:txBody>
          </p:sp>
        </p:grpSp>
        <p:grpSp>
          <p:nvGrpSpPr>
            <p:cNvPr id="83" name="Group 82"/>
            <p:cNvGrpSpPr/>
            <p:nvPr/>
          </p:nvGrpSpPr>
          <p:grpSpPr>
            <a:xfrm>
              <a:off x="6583680" y="2286000"/>
              <a:ext cx="678191" cy="640080"/>
              <a:chOff x="7040880" y="2286000"/>
              <a:chExt cx="678191" cy="640080"/>
            </a:xfrm>
          </p:grpSpPr>
          <p:sp>
            <p:nvSpPr>
              <p:cNvPr id="96" name="Rectangle 95"/>
              <p:cNvSpPr>
                <a:spLocks noChangeAspect="1"/>
              </p:cNvSpPr>
              <p:nvPr/>
            </p:nvSpPr>
            <p:spPr>
              <a:xfrm>
                <a:off x="7040881" y="2286000"/>
                <a:ext cx="600075" cy="64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97" name="TextBox 96"/>
              <p:cNvSpPr txBox="1"/>
              <p:nvPr/>
            </p:nvSpPr>
            <p:spPr>
              <a:xfrm>
                <a:off x="7040880" y="2286000"/>
                <a:ext cx="678191" cy="365760"/>
              </a:xfrm>
              <a:prstGeom prst="rect">
                <a:avLst/>
              </a:prstGeom>
              <a:noFill/>
            </p:spPr>
            <p:txBody>
              <a:bodyPr wrap="square" lIns="45720" bIns="0" rtlCol="0">
                <a:noAutofit/>
              </a:bodyPr>
              <a:lstStyle/>
              <a:p>
                <a:r>
                  <a:rPr lang="en-US" sz="600" b="1" dirty="0">
                    <a:solidFill>
                      <a:schemeClr val="bg2">
                        <a:lumMod val="95000"/>
                      </a:schemeClr>
                    </a:solidFill>
                    <a:latin typeface="IBM Plex Sans" charset="0"/>
                    <a:ea typeface="IBM Plex Sans" charset="0"/>
                    <a:cs typeface="IBM Plex Sans" charset="0"/>
                  </a:rPr>
                  <a:t>BLUE  </a:t>
                </a:r>
              </a:p>
              <a:p>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R15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G109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B255</a:t>
                </a:r>
              </a:p>
            </p:txBody>
          </p:sp>
        </p:grpSp>
        <p:grpSp>
          <p:nvGrpSpPr>
            <p:cNvPr id="84" name="Group 83"/>
            <p:cNvGrpSpPr/>
            <p:nvPr/>
          </p:nvGrpSpPr>
          <p:grpSpPr>
            <a:xfrm>
              <a:off x="7178040" y="2286000"/>
              <a:ext cx="678191" cy="640080"/>
              <a:chOff x="7726680" y="2286000"/>
              <a:chExt cx="678191" cy="640080"/>
            </a:xfrm>
          </p:grpSpPr>
          <p:sp>
            <p:nvSpPr>
              <p:cNvPr id="94" name="Rectangle 93"/>
              <p:cNvSpPr>
                <a:spLocks noChangeAspect="1"/>
              </p:cNvSpPr>
              <p:nvPr/>
            </p:nvSpPr>
            <p:spPr>
              <a:xfrm>
                <a:off x="7726681" y="2286000"/>
                <a:ext cx="600075" cy="64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95" name="TextBox 94"/>
              <p:cNvSpPr txBox="1"/>
              <p:nvPr/>
            </p:nvSpPr>
            <p:spPr>
              <a:xfrm>
                <a:off x="7726680" y="2286000"/>
                <a:ext cx="678191" cy="365760"/>
              </a:xfrm>
              <a:prstGeom prst="rect">
                <a:avLst/>
              </a:prstGeom>
              <a:noFill/>
            </p:spPr>
            <p:txBody>
              <a:bodyPr wrap="square" lIns="45720" bIns="0" rtlCol="0">
                <a:noAutofit/>
              </a:bodyPr>
              <a:lstStyle/>
              <a:p>
                <a:r>
                  <a:rPr lang="en-US" sz="600" b="1" dirty="0">
                    <a:solidFill>
                      <a:schemeClr val="bg2">
                        <a:lumMod val="95000"/>
                      </a:schemeClr>
                    </a:solidFill>
                    <a:latin typeface="IBM Plex Sans" charset="0"/>
                    <a:ea typeface="IBM Plex Sans" charset="0"/>
                    <a:cs typeface="IBM Plex Sans" charset="0"/>
                  </a:rPr>
                  <a:t>BLUE  </a:t>
                </a:r>
              </a:p>
              <a:p>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R5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G48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B173</a:t>
                </a:r>
              </a:p>
            </p:txBody>
          </p:sp>
        </p:grpSp>
        <p:grpSp>
          <p:nvGrpSpPr>
            <p:cNvPr id="85" name="Group 84"/>
            <p:cNvGrpSpPr/>
            <p:nvPr/>
          </p:nvGrpSpPr>
          <p:grpSpPr>
            <a:xfrm>
              <a:off x="7772400" y="2285999"/>
              <a:ext cx="678191" cy="640081"/>
              <a:chOff x="8412480" y="2285999"/>
              <a:chExt cx="678191" cy="640081"/>
            </a:xfrm>
          </p:grpSpPr>
          <p:sp>
            <p:nvSpPr>
              <p:cNvPr id="92" name="Rectangle 91"/>
              <p:cNvSpPr>
                <a:spLocks noChangeAspect="1"/>
              </p:cNvSpPr>
              <p:nvPr/>
            </p:nvSpPr>
            <p:spPr>
              <a:xfrm>
                <a:off x="8412481" y="2286000"/>
                <a:ext cx="600075" cy="64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93" name="TextBox 92"/>
              <p:cNvSpPr txBox="1"/>
              <p:nvPr/>
            </p:nvSpPr>
            <p:spPr>
              <a:xfrm>
                <a:off x="8412480" y="2285999"/>
                <a:ext cx="678191" cy="502921"/>
              </a:xfrm>
              <a:prstGeom prst="rect">
                <a:avLst/>
              </a:prstGeom>
              <a:noFill/>
            </p:spPr>
            <p:txBody>
              <a:bodyPr wrap="square" lIns="45720" bIns="0" rtlCol="0">
                <a:noAutofit/>
              </a:bodyPr>
              <a:lstStyle/>
              <a:p>
                <a:r>
                  <a:rPr lang="en-US" sz="600" b="1" dirty="0">
                    <a:solidFill>
                      <a:schemeClr val="bg2"/>
                    </a:solidFill>
                    <a:latin typeface="IBM Plex Sans" charset="0"/>
                    <a:ea typeface="IBM Plex Sans" charset="0"/>
                    <a:cs typeface="IBM Plex Sans" charset="0"/>
                  </a:rPr>
                  <a:t>TEAL  </a:t>
                </a:r>
              </a:p>
              <a:p>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R0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G186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B182</a:t>
                </a:r>
              </a:p>
            </p:txBody>
          </p:sp>
        </p:grpSp>
        <p:grpSp>
          <p:nvGrpSpPr>
            <p:cNvPr id="86" name="Group 85"/>
            <p:cNvGrpSpPr/>
            <p:nvPr/>
          </p:nvGrpSpPr>
          <p:grpSpPr>
            <a:xfrm>
              <a:off x="8366760" y="2286001"/>
              <a:ext cx="678191" cy="640080"/>
              <a:chOff x="9098280" y="2286001"/>
              <a:chExt cx="678191" cy="640080"/>
            </a:xfrm>
          </p:grpSpPr>
          <p:sp>
            <p:nvSpPr>
              <p:cNvPr id="90" name="Rectangle 89"/>
              <p:cNvSpPr>
                <a:spLocks noChangeAspect="1"/>
              </p:cNvSpPr>
              <p:nvPr/>
            </p:nvSpPr>
            <p:spPr>
              <a:xfrm>
                <a:off x="9098281" y="2286001"/>
                <a:ext cx="600075" cy="64008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91" name="TextBox 90"/>
              <p:cNvSpPr txBox="1"/>
              <p:nvPr/>
            </p:nvSpPr>
            <p:spPr>
              <a:xfrm>
                <a:off x="9098280" y="2286001"/>
                <a:ext cx="678191" cy="365760"/>
              </a:xfrm>
              <a:prstGeom prst="rect">
                <a:avLst/>
              </a:prstGeom>
              <a:noFill/>
            </p:spPr>
            <p:txBody>
              <a:bodyPr wrap="square" lIns="45720" bIns="0" rtlCol="0">
                <a:noAutofit/>
              </a:bodyPr>
              <a:lstStyle/>
              <a:p>
                <a:r>
                  <a:rPr lang="en-US" sz="600" b="1" dirty="0">
                    <a:solidFill>
                      <a:schemeClr val="bg2">
                        <a:lumMod val="95000"/>
                      </a:schemeClr>
                    </a:solidFill>
                    <a:latin typeface="IBM Plex Sans" charset="0"/>
                    <a:ea typeface="IBM Plex Sans" charset="0"/>
                    <a:cs typeface="IBM Plex Sans" charset="0"/>
                  </a:rPr>
                  <a:t>PURPLE </a:t>
                </a:r>
              </a:p>
              <a:p>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R146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G76   </a:t>
                </a:r>
                <a:br>
                  <a:rPr lang="en-US" sz="600" dirty="0">
                    <a:solidFill>
                      <a:schemeClr val="bg2">
                        <a:lumMod val="95000"/>
                      </a:schemeClr>
                    </a:solidFill>
                    <a:latin typeface="IBM Plex Sans" charset="0"/>
                    <a:ea typeface="IBM Plex Sans" charset="0"/>
                    <a:cs typeface="IBM Plex Sans" charset="0"/>
                  </a:rPr>
                </a:br>
                <a:r>
                  <a:rPr lang="en-US" sz="600" dirty="0">
                    <a:solidFill>
                      <a:schemeClr val="bg2">
                        <a:lumMod val="95000"/>
                      </a:schemeClr>
                    </a:solidFill>
                    <a:latin typeface="IBM Plex Sans" charset="0"/>
                    <a:ea typeface="IBM Plex Sans" charset="0"/>
                    <a:cs typeface="IBM Plex Sans" charset="0"/>
                  </a:rPr>
                  <a:t>B252</a:t>
                </a:r>
              </a:p>
            </p:txBody>
          </p:sp>
        </p:grpSp>
        <p:grpSp>
          <p:nvGrpSpPr>
            <p:cNvPr id="87" name="Group 86"/>
            <p:cNvGrpSpPr/>
            <p:nvPr/>
          </p:nvGrpSpPr>
          <p:grpSpPr>
            <a:xfrm>
              <a:off x="8961120" y="2286000"/>
              <a:ext cx="678191" cy="640081"/>
              <a:chOff x="9784080" y="2286000"/>
              <a:chExt cx="678191" cy="640081"/>
            </a:xfrm>
          </p:grpSpPr>
          <p:sp>
            <p:nvSpPr>
              <p:cNvPr id="88" name="Rectangle 87"/>
              <p:cNvSpPr>
                <a:spLocks noChangeAspect="1"/>
              </p:cNvSpPr>
              <p:nvPr/>
            </p:nvSpPr>
            <p:spPr>
              <a:xfrm>
                <a:off x="9784081" y="2286001"/>
                <a:ext cx="600075" cy="6400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charset="0"/>
                  <a:ea typeface="IBM Plex Sans" charset="0"/>
                  <a:cs typeface="IBM Plex Sans" charset="0"/>
                </a:endParaRPr>
              </a:p>
            </p:txBody>
          </p:sp>
          <p:sp>
            <p:nvSpPr>
              <p:cNvPr id="89" name="TextBox 88"/>
              <p:cNvSpPr txBox="1"/>
              <p:nvPr/>
            </p:nvSpPr>
            <p:spPr>
              <a:xfrm>
                <a:off x="9784080" y="2286000"/>
                <a:ext cx="678191" cy="502921"/>
              </a:xfrm>
              <a:prstGeom prst="rect">
                <a:avLst/>
              </a:prstGeom>
              <a:noFill/>
            </p:spPr>
            <p:txBody>
              <a:bodyPr wrap="square" lIns="45720" bIns="0" rtlCol="0">
                <a:noAutofit/>
              </a:bodyPr>
              <a:lstStyle/>
              <a:p>
                <a:r>
                  <a:rPr lang="en-US" sz="600" b="1" dirty="0">
                    <a:solidFill>
                      <a:schemeClr val="bg2"/>
                    </a:solidFill>
                    <a:latin typeface="IBM Plex Sans" charset="0"/>
                    <a:ea typeface="IBM Plex Sans" charset="0"/>
                    <a:cs typeface="IBM Plex Sans" charset="0"/>
                  </a:rPr>
                  <a:t>MAGENTA </a:t>
                </a:r>
              </a:p>
              <a:p>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R215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G48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B109</a:t>
                </a:r>
              </a:p>
            </p:txBody>
          </p:sp>
        </p:grpSp>
      </p:grpSp>
      <p:sp>
        <p:nvSpPr>
          <p:cNvPr id="108" name="TextBox 107"/>
          <p:cNvSpPr txBox="1"/>
          <p:nvPr/>
        </p:nvSpPr>
        <p:spPr>
          <a:xfrm>
            <a:off x="10972800" y="3657600"/>
            <a:ext cx="3200400" cy="3492495"/>
          </a:xfrm>
          <a:prstGeom prst="rect">
            <a:avLst/>
          </a:prstGeom>
          <a:noFill/>
        </p:spPr>
        <p:txBody>
          <a:bodyPr wrap="square" lIns="0" tIns="0" rIns="27432" bIns="0" rtlCol="0">
            <a:spAutoFit/>
          </a:bodyPr>
          <a:lstStyle/>
          <a:p>
            <a:pPr>
              <a:lnSpc>
                <a:spcPct val="105000"/>
              </a:lnSpc>
              <a:spcBef>
                <a:spcPts val="600"/>
              </a:spcBef>
            </a:pPr>
            <a:r>
              <a:rPr lang="en-US" sz="1050" i="1" dirty="0">
                <a:solidFill>
                  <a:schemeClr val="tx2">
                    <a:lumMod val="75000"/>
                  </a:schemeClr>
                </a:solidFill>
                <a:latin typeface="IBM Plex Sans" charset="0"/>
                <a:ea typeface="IBM Plex Sans" charset="0"/>
                <a:cs typeface="IBM Plex Sans" charset="0"/>
              </a:rPr>
              <a:t>The accent colors to the left are all </a:t>
            </a:r>
            <a:r>
              <a:rPr lang="en-US" sz="1050" b="1" i="1" dirty="0">
                <a:solidFill>
                  <a:schemeClr val="tx2">
                    <a:lumMod val="75000"/>
                  </a:schemeClr>
                </a:solidFill>
                <a:latin typeface="IBM Plex Sans" charset="0"/>
                <a:ea typeface="IBM Plex Sans" charset="0"/>
                <a:cs typeface="IBM Plex Sans" charset="0"/>
              </a:rPr>
              <a:t>approved IBM colors</a:t>
            </a:r>
            <a:r>
              <a:rPr lang="en-US" sz="1050" i="1" dirty="0">
                <a:solidFill>
                  <a:schemeClr val="tx2">
                    <a:lumMod val="75000"/>
                  </a:schemeClr>
                </a:solidFill>
                <a:latin typeface="IBM Plex Sans" charset="0"/>
                <a:ea typeface="IBM Plex Sans" charset="0"/>
                <a:cs typeface="IBM Plex Sans" charset="0"/>
              </a:rPr>
              <a:t>. The dominant color in presentations is </a:t>
            </a:r>
            <a:r>
              <a:rPr lang="en-US" sz="1050" b="1" i="1" dirty="0">
                <a:solidFill>
                  <a:schemeClr val="tx2">
                    <a:lumMod val="75000"/>
                  </a:schemeClr>
                </a:solidFill>
                <a:latin typeface="IBM Plex Sans" charset="0"/>
                <a:ea typeface="IBM Plex Sans" charset="0"/>
                <a:cs typeface="IBM Plex Sans" charset="0"/>
              </a:rPr>
              <a:t>blue. </a:t>
            </a:r>
            <a:r>
              <a:rPr lang="en-US" sz="1050" i="1" dirty="0">
                <a:solidFill>
                  <a:schemeClr val="tx2">
                    <a:lumMod val="75000"/>
                  </a:schemeClr>
                </a:solidFill>
                <a:latin typeface="IBM Plex Sans" charset="0"/>
                <a:ea typeface="IBM Plex Sans" charset="0"/>
                <a:cs typeface="IBM Plex Sans" charset="0"/>
              </a:rPr>
              <a:t>These colors may change as corporate branding evolves.</a:t>
            </a:r>
          </a:p>
          <a:p>
            <a:pPr>
              <a:lnSpc>
                <a:spcPct val="105000"/>
              </a:lnSpc>
              <a:spcBef>
                <a:spcPts val="900"/>
              </a:spcBef>
            </a:pPr>
            <a:r>
              <a:rPr lang="en-US" sz="1050" dirty="0">
                <a:solidFill>
                  <a:schemeClr val="tx2">
                    <a:lumMod val="75000"/>
                  </a:schemeClr>
                </a:solidFill>
                <a:latin typeface="IBM Plex Sans" charset="0"/>
                <a:ea typeface="IBM Plex Sans" charset="0"/>
                <a:cs typeface="IBM Plex Sans" charset="0"/>
              </a:rPr>
              <a:t>To add one of these colors to your presentation:</a:t>
            </a:r>
            <a:br>
              <a:rPr lang="en-US" sz="1050" b="1" dirty="0">
                <a:solidFill>
                  <a:schemeClr val="accent2"/>
                </a:solidFill>
                <a:latin typeface="IBM Plex Sans" charset="0"/>
                <a:ea typeface="IBM Plex Sans" charset="0"/>
                <a:cs typeface="IBM Plex Sans" charset="0"/>
              </a:rPr>
            </a:br>
            <a:r>
              <a:rPr lang="en-US" sz="1050" dirty="0">
                <a:solidFill>
                  <a:schemeClr val="bg2"/>
                </a:solidFill>
                <a:latin typeface="IBM Plex Sans" charset="0"/>
                <a:ea typeface="IBM Plex Sans" charset="0"/>
                <a:cs typeface="IBM Plex Sans" charset="0"/>
              </a:rPr>
              <a:t>Click </a:t>
            </a:r>
            <a:r>
              <a:rPr lang="en-US" sz="1050" dirty="0">
                <a:solidFill>
                  <a:schemeClr val="tx2">
                    <a:lumMod val="75000"/>
                  </a:schemeClr>
                </a:solidFill>
                <a:latin typeface="IBM Plex Sans" charset="0"/>
                <a:ea typeface="IBM Plex Sans" charset="0"/>
                <a:cs typeface="IBM Plex Sans" charset="0"/>
              </a:rPr>
              <a:t>on the </a:t>
            </a:r>
            <a:r>
              <a:rPr lang="en-US" sz="1050" dirty="0">
                <a:solidFill>
                  <a:schemeClr val="bg2"/>
                </a:solidFill>
                <a:latin typeface="IBM Plex Sans" charset="0"/>
                <a:ea typeface="IBM Plex Sans" charset="0"/>
                <a:cs typeface="IBM Plex Sans" charset="0"/>
              </a:rPr>
              <a:t>color block </a:t>
            </a:r>
            <a:r>
              <a:rPr lang="en-US" sz="1050" dirty="0">
                <a:solidFill>
                  <a:schemeClr val="tx2">
                    <a:lumMod val="75000"/>
                  </a:schemeClr>
                </a:solidFill>
                <a:latin typeface="IBM Plex Sans" charset="0"/>
                <a:ea typeface="IBM Plex Sans" charset="0"/>
                <a:cs typeface="IBM Plex Sans" charset="0"/>
              </a:rPr>
              <a:t>you want to add</a:t>
            </a:r>
          </a:p>
          <a:p>
            <a:pPr>
              <a:lnSpc>
                <a:spcPct val="105000"/>
              </a:lnSpc>
              <a:spcBef>
                <a:spcPts val="900"/>
              </a:spcBef>
            </a:pPr>
            <a:r>
              <a:rPr lang="en-US" sz="1050" dirty="0">
                <a:solidFill>
                  <a:schemeClr val="tx2">
                    <a:lumMod val="75000"/>
                  </a:schemeClr>
                </a:solidFill>
                <a:latin typeface="IBM Plex Sans" charset="0"/>
                <a:ea typeface="IBM Plex Sans" charset="0"/>
                <a:cs typeface="IBM Plex Sans" charset="0"/>
              </a:rPr>
              <a:t>Go to &gt;</a:t>
            </a:r>
            <a:r>
              <a:rPr lang="en-US" sz="1050" i="1" dirty="0">
                <a:solidFill>
                  <a:schemeClr val="bg2"/>
                </a:solidFill>
                <a:latin typeface="IBM Plex Sans" charset="0"/>
                <a:ea typeface="IBM Plex Sans" charset="0"/>
                <a:cs typeface="IBM Plex Sans" charset="0"/>
              </a:rPr>
              <a:t> </a:t>
            </a:r>
            <a:r>
              <a:rPr lang="en-US" sz="1050" b="1" i="1" dirty="0">
                <a:solidFill>
                  <a:schemeClr val="bg2"/>
                </a:solidFill>
                <a:latin typeface="IBM Plex Sans" charset="0"/>
                <a:ea typeface="IBM Plex Sans" charset="0"/>
                <a:cs typeface="IBM Plex Sans" charset="0"/>
              </a:rPr>
              <a:t>Home</a:t>
            </a:r>
            <a:r>
              <a:rPr lang="en-US" sz="1050" i="1" dirty="0">
                <a:solidFill>
                  <a:schemeClr val="bg2"/>
                </a:solidFill>
                <a:latin typeface="IBM Plex Sans" charset="0"/>
                <a:ea typeface="IBM Plex Sans" charset="0"/>
                <a:cs typeface="IBM Plex Sans" charset="0"/>
              </a:rPr>
              <a:t> </a:t>
            </a:r>
            <a:r>
              <a:rPr lang="en-US" sz="1050" dirty="0">
                <a:solidFill>
                  <a:schemeClr val="tx2">
                    <a:lumMod val="75000"/>
                  </a:schemeClr>
                </a:solidFill>
                <a:latin typeface="IBM Plex Sans" charset="0"/>
                <a:ea typeface="IBM Plex Sans" charset="0"/>
                <a:cs typeface="IBM Plex Sans" charset="0"/>
              </a:rPr>
              <a:t>&gt; </a:t>
            </a:r>
            <a:r>
              <a:rPr lang="en-US" sz="1050" b="1" i="1" dirty="0">
                <a:solidFill>
                  <a:schemeClr val="bg2"/>
                </a:solidFill>
                <a:latin typeface="IBM Plex Sans" charset="0"/>
                <a:ea typeface="IBM Plex Sans" charset="0"/>
                <a:cs typeface="IBM Plex Sans" charset="0"/>
              </a:rPr>
              <a:t>Shape Fill</a:t>
            </a:r>
            <a:br>
              <a:rPr lang="en-US" sz="1050" b="1" dirty="0">
                <a:solidFill>
                  <a:schemeClr val="bg2"/>
                </a:solidFill>
                <a:latin typeface="IBM Plex Sans" charset="0"/>
                <a:ea typeface="IBM Plex Sans" charset="0"/>
                <a:cs typeface="IBM Plex Sans" charset="0"/>
              </a:rPr>
            </a:br>
            <a:r>
              <a:rPr lang="en-US" sz="1050" dirty="0">
                <a:solidFill>
                  <a:schemeClr val="tx2">
                    <a:lumMod val="75000"/>
                  </a:schemeClr>
                </a:solidFill>
                <a:latin typeface="IBM Plex Sans" charset="0"/>
                <a:ea typeface="IBM Plex Sans" charset="0"/>
                <a:cs typeface="IBM Plex Sans" charset="0"/>
              </a:rPr>
              <a:t>Choose &gt; </a:t>
            </a:r>
            <a:r>
              <a:rPr lang="en-US" sz="1050" b="1" i="1" dirty="0">
                <a:solidFill>
                  <a:schemeClr val="bg2"/>
                </a:solidFill>
                <a:latin typeface="IBM Plex Sans" charset="0"/>
                <a:ea typeface="IBM Plex Sans" charset="0"/>
                <a:cs typeface="IBM Plex Sans" charset="0"/>
              </a:rPr>
              <a:t>More Fill Colors</a:t>
            </a:r>
            <a:br>
              <a:rPr lang="en-US" sz="1050" b="1" dirty="0">
                <a:solidFill>
                  <a:schemeClr val="bg2"/>
                </a:solidFill>
                <a:latin typeface="IBM Plex Sans" charset="0"/>
                <a:ea typeface="IBM Plex Sans" charset="0"/>
                <a:cs typeface="IBM Plex Sans" charset="0"/>
              </a:rPr>
            </a:br>
            <a:r>
              <a:rPr lang="en-US" sz="1050" dirty="0">
                <a:solidFill>
                  <a:schemeClr val="tx2">
                    <a:lumMod val="75000"/>
                  </a:schemeClr>
                </a:solidFill>
                <a:latin typeface="IBM Plex Sans" charset="0"/>
                <a:ea typeface="IBM Plex Sans" charset="0"/>
                <a:cs typeface="IBM Plex Sans" charset="0"/>
              </a:rPr>
              <a:t>Click &gt; </a:t>
            </a:r>
            <a:r>
              <a:rPr lang="en-US" sz="1050" b="1" i="1" dirty="0">
                <a:solidFill>
                  <a:schemeClr val="bg2"/>
                </a:solidFill>
                <a:latin typeface="IBM Plex Sans" charset="0"/>
                <a:ea typeface="IBM Plex Sans" charset="0"/>
                <a:cs typeface="IBM Plex Sans" charset="0"/>
              </a:rPr>
              <a:t>OK</a:t>
            </a:r>
            <a:endParaRPr lang="en-US" sz="1050" dirty="0">
              <a:solidFill>
                <a:schemeClr val="bg2"/>
              </a:solidFill>
              <a:latin typeface="IBM Plex Sans" charset="0"/>
              <a:ea typeface="IBM Plex Sans" charset="0"/>
              <a:cs typeface="IBM Plex Sans" charset="0"/>
            </a:endParaRPr>
          </a:p>
          <a:p>
            <a:pPr>
              <a:lnSpc>
                <a:spcPct val="105000"/>
              </a:lnSpc>
              <a:spcBef>
                <a:spcPts val="900"/>
              </a:spcBef>
            </a:pPr>
            <a:r>
              <a:rPr lang="en-US" sz="1050" dirty="0">
                <a:solidFill>
                  <a:schemeClr val="tx2">
                    <a:lumMod val="75000"/>
                  </a:schemeClr>
                </a:solidFill>
                <a:latin typeface="IBM Plex Sans" charset="0"/>
                <a:ea typeface="IBM Plex Sans" charset="0"/>
                <a:cs typeface="IBM Plex Sans" charset="0"/>
              </a:rPr>
              <a:t>The color you selected will be added to </a:t>
            </a:r>
            <a:r>
              <a:rPr lang="en-US" sz="1050" b="1" i="1" dirty="0">
                <a:solidFill>
                  <a:schemeClr val="bg2"/>
                </a:solidFill>
                <a:latin typeface="IBM Plex Sans" charset="0"/>
                <a:ea typeface="IBM Plex Sans" charset="0"/>
                <a:cs typeface="IBM Plex Sans" charset="0"/>
              </a:rPr>
              <a:t>Recent Colors</a:t>
            </a:r>
            <a:r>
              <a:rPr lang="en-US" sz="1050" i="1" dirty="0">
                <a:solidFill>
                  <a:schemeClr val="bg2"/>
                </a:solidFill>
                <a:latin typeface="IBM Plex Sans" charset="0"/>
                <a:ea typeface="IBM Plex Sans" charset="0"/>
                <a:cs typeface="IBM Plex Sans" charset="0"/>
              </a:rPr>
              <a:t> </a:t>
            </a:r>
            <a:r>
              <a:rPr lang="en-US" sz="1050" dirty="0">
                <a:solidFill>
                  <a:schemeClr val="tx2">
                    <a:lumMod val="75000"/>
                  </a:schemeClr>
                </a:solidFill>
                <a:latin typeface="IBM Plex Sans" charset="0"/>
                <a:ea typeface="IBM Plex Sans" charset="0"/>
                <a:cs typeface="IBM Plex Sans" charset="0"/>
              </a:rPr>
              <a:t>which is a palette consisting  of the last ten colors used in the current presentation. </a:t>
            </a:r>
          </a:p>
          <a:p>
            <a:pPr lvl="0"/>
            <a:endParaRPr lang="en-US" sz="800" b="1" dirty="0">
              <a:solidFill>
                <a:srgbClr val="6BA5FF"/>
              </a:solidFill>
              <a:latin typeface="IBM Plex Sans"/>
              <a:ea typeface="Arial" charset="0"/>
              <a:cs typeface="Arial" charset="0"/>
            </a:endParaRPr>
          </a:p>
          <a:p>
            <a:pPr lvl="0">
              <a:lnSpc>
                <a:spcPct val="105000"/>
              </a:lnSpc>
              <a:spcBef>
                <a:spcPts val="900"/>
              </a:spcBef>
            </a:pPr>
            <a:r>
              <a:rPr lang="en-US" sz="1200" b="1" dirty="0">
                <a:solidFill>
                  <a:srgbClr val="6BA5FF"/>
                </a:solidFill>
                <a:latin typeface="IBM Plex Sans"/>
                <a:ea typeface="Arial" charset="0"/>
                <a:cs typeface="Arial" charset="0"/>
              </a:rPr>
              <a:t>Alert Colors</a:t>
            </a:r>
            <a:endParaRPr lang="en-US" sz="1200" dirty="0">
              <a:solidFill>
                <a:srgbClr val="6BA5FF"/>
              </a:solidFill>
              <a:latin typeface="IBM Plex Sans"/>
              <a:ea typeface="Arial" charset="0"/>
              <a:cs typeface="Arial" charset="0"/>
            </a:endParaRPr>
          </a:p>
          <a:p>
            <a:pPr lvl="0"/>
            <a:r>
              <a:rPr lang="en-US" sz="900" b="1" dirty="0">
                <a:solidFill>
                  <a:srgbClr val="F3F3F3">
                    <a:lumMod val="75000"/>
                  </a:srgbClr>
                </a:solidFill>
                <a:latin typeface="IBM Plex Sans"/>
                <a:ea typeface="Arial" charset="0"/>
                <a:cs typeface="Arial" charset="0"/>
              </a:rPr>
              <a:t>Special use only, </a:t>
            </a:r>
            <a:r>
              <a:rPr lang="en-US" sz="900" dirty="0">
                <a:solidFill>
                  <a:srgbClr val="F3F3F3">
                    <a:lumMod val="75000"/>
                  </a:srgbClr>
                </a:solidFill>
                <a:latin typeface="IBM Plex Sans"/>
                <a:ea typeface="Arial" charset="0"/>
                <a:cs typeface="Arial" charset="0"/>
              </a:rPr>
              <a:t>such as software alerts</a:t>
            </a:r>
            <a:endParaRPr lang="en-US" sz="1100" dirty="0">
              <a:solidFill>
                <a:srgbClr val="0F6DFF"/>
              </a:solidFill>
              <a:latin typeface="IBM Plex Sans"/>
              <a:ea typeface="Arial" charset="0"/>
              <a:cs typeface="Arial" charset="0"/>
            </a:endParaRPr>
          </a:p>
          <a:p>
            <a:pPr>
              <a:lnSpc>
                <a:spcPct val="105000"/>
              </a:lnSpc>
              <a:spcBef>
                <a:spcPts val="600"/>
              </a:spcBef>
            </a:pPr>
            <a:endParaRPr lang="en-US" sz="1050" i="1" dirty="0">
              <a:solidFill>
                <a:schemeClr val="accent2"/>
              </a:solidFill>
              <a:latin typeface="IBM Plex Sans" charset="0"/>
              <a:ea typeface="IBM Plex Sans" charset="0"/>
              <a:cs typeface="IBM Plex Sans" charset="0"/>
            </a:endParaRPr>
          </a:p>
          <a:p>
            <a:pPr>
              <a:lnSpc>
                <a:spcPct val="105000"/>
              </a:lnSpc>
              <a:spcBef>
                <a:spcPts val="600"/>
              </a:spcBef>
            </a:pPr>
            <a:endParaRPr lang="en-US" sz="1050" b="1" i="1" dirty="0">
              <a:latin typeface="IBM Plex Sans" charset="0"/>
              <a:ea typeface="IBM Plex Sans" charset="0"/>
              <a:cs typeface="IBM Plex Sans" charset="0"/>
            </a:endParaRPr>
          </a:p>
        </p:txBody>
      </p:sp>
      <p:cxnSp>
        <p:nvCxnSpPr>
          <p:cNvPr id="109" name="Straight Connector 108"/>
          <p:cNvCxnSpPr/>
          <p:nvPr/>
        </p:nvCxnSpPr>
        <p:spPr>
          <a:xfrm>
            <a:off x="457200" y="3383280"/>
            <a:ext cx="13716000" cy="0"/>
          </a:xfrm>
          <a:prstGeom prst="line">
            <a:avLst/>
          </a:prstGeom>
          <a:ln w="31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11" name="Rectangle 110"/>
          <p:cNvSpPr>
            <a:spLocks/>
          </p:cNvSpPr>
          <p:nvPr/>
        </p:nvSpPr>
        <p:spPr>
          <a:xfrm>
            <a:off x="3657600" y="3657601"/>
            <a:ext cx="594360" cy="3840480"/>
          </a:xfrm>
          <a:prstGeom prst="rect">
            <a:avLst/>
          </a:prstGeom>
          <a:solidFill>
            <a:srgbClr val="000000"/>
          </a:solidFill>
          <a:ln w="63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BLACK</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R0</a:t>
            </a:r>
          </a:p>
          <a:p>
            <a:r>
              <a:rPr lang="en-US" sz="600" dirty="0">
                <a:solidFill>
                  <a:schemeClr val="bg2"/>
                </a:solidFill>
                <a:latin typeface="IBM Plex Sans" charset="0"/>
                <a:ea typeface="IBM Plex Sans" charset="0"/>
                <a:cs typeface="IBM Plex Sans" charset="0"/>
              </a:rPr>
              <a:t>G0</a:t>
            </a:r>
          </a:p>
          <a:p>
            <a:r>
              <a:rPr lang="en-US" sz="600" dirty="0">
                <a:solidFill>
                  <a:schemeClr val="bg2"/>
                </a:solidFill>
                <a:latin typeface="IBM Plex Sans" charset="0"/>
                <a:ea typeface="IBM Plex Sans" charset="0"/>
                <a:cs typeface="IBM Plex Sans" charset="0"/>
              </a:rPr>
              <a:t>B0</a:t>
            </a:r>
          </a:p>
        </p:txBody>
      </p:sp>
      <p:sp>
        <p:nvSpPr>
          <p:cNvPr id="113" name="Rectangle 112"/>
          <p:cNvSpPr>
            <a:spLocks/>
          </p:cNvSpPr>
          <p:nvPr/>
        </p:nvSpPr>
        <p:spPr>
          <a:xfrm>
            <a:off x="4846320" y="3657600"/>
            <a:ext cx="594360" cy="640080"/>
          </a:xfrm>
          <a:prstGeom prst="rect">
            <a:avLst/>
          </a:prstGeom>
          <a:solidFill>
            <a:srgbClr val="4F0027"/>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MAGENTA 90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R79</a:t>
            </a:r>
          </a:p>
          <a:p>
            <a:r>
              <a:rPr lang="en-US" sz="600" dirty="0">
                <a:solidFill>
                  <a:schemeClr val="bg2"/>
                </a:solidFill>
                <a:latin typeface="IBM Plex Sans" charset="0"/>
                <a:ea typeface="IBM Plex Sans" charset="0"/>
                <a:cs typeface="IBM Plex Sans" charset="0"/>
              </a:rPr>
              <a:t>G0</a:t>
            </a:r>
          </a:p>
          <a:p>
            <a:r>
              <a:rPr lang="en-US" sz="600" dirty="0">
                <a:solidFill>
                  <a:schemeClr val="bg2"/>
                </a:solidFill>
                <a:latin typeface="IBM Plex Sans" charset="0"/>
                <a:ea typeface="IBM Plex Sans" charset="0"/>
                <a:cs typeface="IBM Plex Sans" charset="0"/>
              </a:rPr>
              <a:t>B39</a:t>
            </a:r>
          </a:p>
        </p:txBody>
      </p:sp>
      <p:sp>
        <p:nvSpPr>
          <p:cNvPr id="114" name="Rectangle 113"/>
          <p:cNvSpPr>
            <a:spLocks/>
          </p:cNvSpPr>
          <p:nvPr/>
        </p:nvSpPr>
        <p:spPr>
          <a:xfrm>
            <a:off x="5440680" y="3657600"/>
            <a:ext cx="594360" cy="640080"/>
          </a:xfrm>
          <a:prstGeom prst="rect">
            <a:avLst/>
          </a:prstGeom>
          <a:solidFill>
            <a:srgbClr val="760A3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MAGENTA 80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R118</a:t>
            </a:r>
          </a:p>
          <a:p>
            <a:r>
              <a:rPr lang="en-US" sz="600" dirty="0">
                <a:solidFill>
                  <a:schemeClr val="bg2"/>
                </a:solidFill>
                <a:latin typeface="IBM Plex Sans" charset="0"/>
                <a:ea typeface="IBM Plex Sans" charset="0"/>
                <a:cs typeface="IBM Plex Sans" charset="0"/>
              </a:rPr>
              <a:t>G10</a:t>
            </a:r>
          </a:p>
          <a:p>
            <a:r>
              <a:rPr lang="en-US" sz="600" dirty="0">
                <a:solidFill>
                  <a:schemeClr val="bg2"/>
                </a:solidFill>
                <a:latin typeface="IBM Plex Sans" charset="0"/>
                <a:ea typeface="IBM Plex Sans" charset="0"/>
                <a:cs typeface="IBM Plex Sans" charset="0"/>
              </a:rPr>
              <a:t>B58</a:t>
            </a:r>
          </a:p>
        </p:txBody>
      </p:sp>
      <p:sp>
        <p:nvSpPr>
          <p:cNvPr id="112" name="Rectangle 111"/>
          <p:cNvSpPr>
            <a:spLocks/>
          </p:cNvSpPr>
          <p:nvPr/>
        </p:nvSpPr>
        <p:spPr>
          <a:xfrm>
            <a:off x="4251960" y="3657600"/>
            <a:ext cx="594360" cy="640080"/>
          </a:xfrm>
          <a:prstGeom prst="rect">
            <a:avLst/>
          </a:prstGeom>
          <a:solidFill>
            <a:srgbClr val="2A0A16"/>
          </a:solidFill>
          <a:ln w="63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MAGENTA 100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R42</a:t>
            </a:r>
          </a:p>
          <a:p>
            <a:r>
              <a:rPr lang="en-US" sz="600" dirty="0">
                <a:solidFill>
                  <a:schemeClr val="bg2"/>
                </a:solidFill>
                <a:latin typeface="IBM Plex Sans" charset="0"/>
                <a:ea typeface="IBM Plex Sans" charset="0"/>
                <a:cs typeface="IBM Plex Sans" charset="0"/>
              </a:rPr>
              <a:t>G10</a:t>
            </a:r>
          </a:p>
          <a:p>
            <a:r>
              <a:rPr lang="en-US" sz="600" dirty="0">
                <a:solidFill>
                  <a:schemeClr val="bg2"/>
                </a:solidFill>
                <a:latin typeface="IBM Plex Sans" charset="0"/>
                <a:ea typeface="IBM Plex Sans" charset="0"/>
                <a:cs typeface="IBM Plex Sans" charset="0"/>
              </a:rPr>
              <a:t>B22</a:t>
            </a:r>
          </a:p>
        </p:txBody>
      </p:sp>
      <p:sp>
        <p:nvSpPr>
          <p:cNvPr id="115" name="Rectangle 114"/>
          <p:cNvSpPr>
            <a:spLocks/>
          </p:cNvSpPr>
          <p:nvPr/>
        </p:nvSpPr>
        <p:spPr>
          <a:xfrm>
            <a:off x="6035040" y="3657600"/>
            <a:ext cx="594360" cy="640080"/>
          </a:xfrm>
          <a:prstGeom prst="rect">
            <a:avLst/>
          </a:prstGeom>
          <a:solidFill>
            <a:srgbClr val="A1195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MAGENTA 70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R161</a:t>
            </a:r>
          </a:p>
          <a:p>
            <a:r>
              <a:rPr lang="en-US" sz="600" dirty="0">
                <a:solidFill>
                  <a:schemeClr val="bg2"/>
                </a:solidFill>
                <a:latin typeface="IBM Plex Sans" charset="0"/>
                <a:ea typeface="IBM Plex Sans" charset="0"/>
                <a:cs typeface="IBM Plex Sans" charset="0"/>
              </a:rPr>
              <a:t>G25</a:t>
            </a:r>
          </a:p>
          <a:p>
            <a:r>
              <a:rPr lang="en-US" sz="600" dirty="0">
                <a:solidFill>
                  <a:schemeClr val="bg2"/>
                </a:solidFill>
                <a:latin typeface="IBM Plex Sans" charset="0"/>
                <a:ea typeface="IBM Plex Sans" charset="0"/>
                <a:cs typeface="IBM Plex Sans" charset="0"/>
              </a:rPr>
              <a:t>B80</a:t>
            </a:r>
          </a:p>
        </p:txBody>
      </p:sp>
      <p:sp>
        <p:nvSpPr>
          <p:cNvPr id="116" name="Rectangle 115"/>
          <p:cNvSpPr>
            <a:spLocks/>
          </p:cNvSpPr>
          <p:nvPr/>
        </p:nvSpPr>
        <p:spPr>
          <a:xfrm>
            <a:off x="6629400" y="3657600"/>
            <a:ext cx="594360" cy="640080"/>
          </a:xfrm>
          <a:prstGeom prst="rect">
            <a:avLst/>
          </a:prstGeom>
          <a:solidFill>
            <a:srgbClr val="D7306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MAGENTA 60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R215</a:t>
            </a:r>
          </a:p>
          <a:p>
            <a:r>
              <a:rPr lang="en-US" sz="600" dirty="0">
                <a:solidFill>
                  <a:schemeClr val="bg2"/>
                </a:solidFill>
                <a:latin typeface="IBM Plex Sans" charset="0"/>
                <a:ea typeface="IBM Plex Sans" charset="0"/>
                <a:cs typeface="IBM Plex Sans" charset="0"/>
              </a:rPr>
              <a:t>G48</a:t>
            </a:r>
          </a:p>
          <a:p>
            <a:r>
              <a:rPr lang="en-US" sz="600" dirty="0">
                <a:solidFill>
                  <a:schemeClr val="bg2"/>
                </a:solidFill>
                <a:latin typeface="IBM Plex Sans" charset="0"/>
                <a:ea typeface="IBM Plex Sans" charset="0"/>
                <a:cs typeface="IBM Plex Sans" charset="0"/>
              </a:rPr>
              <a:t>B109</a:t>
            </a:r>
          </a:p>
        </p:txBody>
      </p:sp>
      <p:sp>
        <p:nvSpPr>
          <p:cNvPr id="117" name="Rectangle 116"/>
          <p:cNvSpPr>
            <a:spLocks/>
          </p:cNvSpPr>
          <p:nvPr/>
        </p:nvSpPr>
        <p:spPr>
          <a:xfrm>
            <a:off x="7223760" y="3657600"/>
            <a:ext cx="594360" cy="640080"/>
          </a:xfrm>
          <a:prstGeom prst="rect">
            <a:avLst/>
          </a:prstGeom>
          <a:solidFill>
            <a:srgbClr val="EE538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MAGENTA 50</a:t>
            </a:r>
          </a:p>
          <a:p>
            <a:endParaRPr lang="en-US" sz="600" b="1"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R238</a:t>
            </a:r>
          </a:p>
          <a:p>
            <a:r>
              <a:rPr lang="en-US" sz="600" dirty="0">
                <a:solidFill>
                  <a:schemeClr val="tx1"/>
                </a:solidFill>
                <a:latin typeface="IBM Plex Sans" charset="0"/>
                <a:ea typeface="IBM Plex Sans" charset="0"/>
                <a:cs typeface="IBM Plex Sans" charset="0"/>
              </a:rPr>
              <a:t>G83</a:t>
            </a:r>
          </a:p>
          <a:p>
            <a:r>
              <a:rPr lang="en-US" sz="600" dirty="0">
                <a:solidFill>
                  <a:schemeClr val="tx1"/>
                </a:solidFill>
                <a:latin typeface="IBM Plex Sans" charset="0"/>
                <a:ea typeface="IBM Plex Sans" charset="0"/>
                <a:cs typeface="IBM Plex Sans" charset="0"/>
              </a:rPr>
              <a:t>B139</a:t>
            </a:r>
          </a:p>
        </p:txBody>
      </p:sp>
      <p:sp>
        <p:nvSpPr>
          <p:cNvPr id="118" name="Rectangle 117"/>
          <p:cNvSpPr>
            <a:spLocks/>
          </p:cNvSpPr>
          <p:nvPr/>
        </p:nvSpPr>
        <p:spPr>
          <a:xfrm>
            <a:off x="7818120" y="3657600"/>
            <a:ext cx="594360" cy="640080"/>
          </a:xfrm>
          <a:prstGeom prst="rect">
            <a:avLst/>
          </a:prstGeom>
          <a:solidFill>
            <a:srgbClr val="FA75A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MAGENTA 40</a:t>
            </a:r>
          </a:p>
          <a:p>
            <a:endParaRPr lang="en-US" sz="600" b="1"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R250</a:t>
            </a:r>
          </a:p>
          <a:p>
            <a:r>
              <a:rPr lang="en-US" sz="600" dirty="0">
                <a:solidFill>
                  <a:schemeClr val="tx1"/>
                </a:solidFill>
                <a:latin typeface="IBM Plex Sans" charset="0"/>
                <a:ea typeface="IBM Plex Sans" charset="0"/>
                <a:cs typeface="IBM Plex Sans" charset="0"/>
              </a:rPr>
              <a:t>G117</a:t>
            </a:r>
          </a:p>
          <a:p>
            <a:r>
              <a:rPr lang="en-US" sz="600" dirty="0">
                <a:solidFill>
                  <a:schemeClr val="tx1"/>
                </a:solidFill>
                <a:latin typeface="IBM Plex Sans" charset="0"/>
                <a:ea typeface="IBM Plex Sans" charset="0"/>
                <a:cs typeface="IBM Plex Sans" charset="0"/>
              </a:rPr>
              <a:t>B166</a:t>
            </a:r>
          </a:p>
        </p:txBody>
      </p:sp>
      <p:sp>
        <p:nvSpPr>
          <p:cNvPr id="119" name="Rectangle 118"/>
          <p:cNvSpPr>
            <a:spLocks/>
          </p:cNvSpPr>
          <p:nvPr/>
        </p:nvSpPr>
        <p:spPr>
          <a:xfrm>
            <a:off x="8412480" y="3657600"/>
            <a:ext cx="594360" cy="640080"/>
          </a:xfrm>
          <a:prstGeom prst="rect">
            <a:avLst/>
          </a:prstGeom>
          <a:solidFill>
            <a:srgbClr val="FFA0C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MAGENTA 30</a:t>
            </a:r>
          </a:p>
          <a:p>
            <a:endParaRPr lang="en-US" sz="600" b="1"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R255</a:t>
            </a:r>
          </a:p>
          <a:p>
            <a:r>
              <a:rPr lang="en-US" sz="600" dirty="0">
                <a:solidFill>
                  <a:schemeClr val="tx1"/>
                </a:solidFill>
                <a:latin typeface="IBM Plex Sans" charset="0"/>
                <a:ea typeface="IBM Plex Sans" charset="0"/>
                <a:cs typeface="IBM Plex Sans" charset="0"/>
              </a:rPr>
              <a:t>G160</a:t>
            </a:r>
          </a:p>
          <a:p>
            <a:r>
              <a:rPr lang="en-US" sz="600" dirty="0">
                <a:solidFill>
                  <a:schemeClr val="tx1"/>
                </a:solidFill>
                <a:latin typeface="IBM Plex Sans" charset="0"/>
                <a:ea typeface="IBM Plex Sans" charset="0"/>
                <a:cs typeface="IBM Plex Sans" charset="0"/>
              </a:rPr>
              <a:t>B194</a:t>
            </a:r>
          </a:p>
        </p:txBody>
      </p:sp>
      <p:sp>
        <p:nvSpPr>
          <p:cNvPr id="120" name="Rectangle 119"/>
          <p:cNvSpPr>
            <a:spLocks/>
          </p:cNvSpPr>
          <p:nvPr/>
        </p:nvSpPr>
        <p:spPr>
          <a:xfrm>
            <a:off x="9006840" y="3657600"/>
            <a:ext cx="594360" cy="640080"/>
          </a:xfrm>
          <a:prstGeom prst="rect">
            <a:avLst/>
          </a:prstGeom>
          <a:solidFill>
            <a:srgbClr val="FFCFE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MAGENTA 20</a:t>
            </a:r>
          </a:p>
          <a:p>
            <a:endParaRPr lang="en-US" sz="600" b="1"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R255</a:t>
            </a:r>
          </a:p>
          <a:p>
            <a:r>
              <a:rPr lang="en-US" sz="600" dirty="0">
                <a:solidFill>
                  <a:schemeClr val="tx1"/>
                </a:solidFill>
                <a:latin typeface="IBM Plex Sans" charset="0"/>
                <a:ea typeface="IBM Plex Sans" charset="0"/>
                <a:cs typeface="IBM Plex Sans" charset="0"/>
              </a:rPr>
              <a:t>G207</a:t>
            </a:r>
          </a:p>
          <a:p>
            <a:r>
              <a:rPr lang="en-US" sz="600" dirty="0">
                <a:solidFill>
                  <a:schemeClr val="tx1"/>
                </a:solidFill>
                <a:latin typeface="IBM Plex Sans" charset="0"/>
                <a:ea typeface="IBM Plex Sans" charset="0"/>
                <a:cs typeface="IBM Plex Sans" charset="0"/>
              </a:rPr>
              <a:t>B225</a:t>
            </a:r>
          </a:p>
        </p:txBody>
      </p:sp>
      <p:sp>
        <p:nvSpPr>
          <p:cNvPr id="121" name="Rectangle 120"/>
          <p:cNvSpPr>
            <a:spLocks/>
          </p:cNvSpPr>
          <p:nvPr/>
        </p:nvSpPr>
        <p:spPr>
          <a:xfrm>
            <a:off x="9601200" y="3657600"/>
            <a:ext cx="594360" cy="640080"/>
          </a:xfrm>
          <a:prstGeom prst="rect">
            <a:avLst/>
          </a:prstGeom>
          <a:solidFill>
            <a:srgbClr val="FFF0F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MAGENTA 10</a:t>
            </a:r>
          </a:p>
          <a:p>
            <a:endParaRPr lang="en-US" sz="600" b="1"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R255</a:t>
            </a:r>
          </a:p>
          <a:p>
            <a:r>
              <a:rPr lang="en-US" sz="600" dirty="0">
                <a:solidFill>
                  <a:schemeClr val="tx1"/>
                </a:solidFill>
                <a:latin typeface="IBM Plex Sans" charset="0"/>
                <a:ea typeface="IBM Plex Sans" charset="0"/>
                <a:cs typeface="IBM Plex Sans" charset="0"/>
              </a:rPr>
              <a:t>G240</a:t>
            </a:r>
          </a:p>
          <a:p>
            <a:r>
              <a:rPr lang="en-US" sz="600" dirty="0">
                <a:solidFill>
                  <a:schemeClr val="tx1"/>
                </a:solidFill>
                <a:latin typeface="IBM Plex Sans" charset="0"/>
                <a:ea typeface="IBM Plex Sans" charset="0"/>
                <a:cs typeface="IBM Plex Sans" charset="0"/>
              </a:rPr>
              <a:t>B246</a:t>
            </a:r>
          </a:p>
        </p:txBody>
      </p:sp>
      <p:sp>
        <p:nvSpPr>
          <p:cNvPr id="122" name="Rectangle 121"/>
          <p:cNvSpPr>
            <a:spLocks/>
          </p:cNvSpPr>
          <p:nvPr/>
        </p:nvSpPr>
        <p:spPr>
          <a:xfrm>
            <a:off x="10195560" y="3657599"/>
            <a:ext cx="594360" cy="3840481"/>
          </a:xfrm>
          <a:prstGeom prst="rect">
            <a:avLst/>
          </a:prstGeom>
          <a:solidFill>
            <a:srgbClr val="FFFF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WHITE</a:t>
            </a:r>
          </a:p>
          <a:p>
            <a:endParaRPr lang="en-US" sz="600" b="1"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R255</a:t>
            </a:r>
          </a:p>
          <a:p>
            <a:r>
              <a:rPr lang="en-US" sz="600" dirty="0">
                <a:solidFill>
                  <a:schemeClr val="tx1"/>
                </a:solidFill>
                <a:latin typeface="IBM Plex Sans" charset="0"/>
                <a:ea typeface="IBM Plex Sans" charset="0"/>
                <a:cs typeface="IBM Plex Sans" charset="0"/>
              </a:rPr>
              <a:t>G255</a:t>
            </a:r>
          </a:p>
          <a:p>
            <a:r>
              <a:rPr lang="en-US" sz="600" dirty="0">
                <a:solidFill>
                  <a:schemeClr val="tx1"/>
                </a:solidFill>
                <a:latin typeface="IBM Plex Sans" charset="0"/>
                <a:ea typeface="IBM Plex Sans" charset="0"/>
                <a:cs typeface="IBM Plex Sans" charset="0"/>
              </a:rPr>
              <a:t>B255</a:t>
            </a:r>
          </a:p>
        </p:txBody>
      </p:sp>
      <p:sp>
        <p:nvSpPr>
          <p:cNvPr id="123" name="Rectangle 122"/>
          <p:cNvSpPr>
            <a:spLocks/>
          </p:cNvSpPr>
          <p:nvPr/>
        </p:nvSpPr>
        <p:spPr>
          <a:xfrm>
            <a:off x="4846320" y="4297680"/>
            <a:ext cx="594360" cy="640080"/>
          </a:xfrm>
          <a:prstGeom prst="rect">
            <a:avLst/>
          </a:prstGeom>
          <a:solidFill>
            <a:srgbClr val="32126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PURPLE 90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R50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G18 </a:t>
            </a:r>
            <a:br>
              <a:rPr lang="en-US" sz="600" dirty="0">
                <a:solidFill>
                  <a:schemeClr val="bg2"/>
                </a:solidFill>
                <a:latin typeface="IBM Plex Sans" charset="0"/>
                <a:ea typeface="IBM Plex Sans" charset="0"/>
                <a:cs typeface="IBM Plex Sans" charset="0"/>
              </a:rPr>
            </a:br>
            <a:r>
              <a:rPr lang="en-US" sz="600" dirty="0">
                <a:solidFill>
                  <a:schemeClr val="bg2"/>
                </a:solidFill>
                <a:latin typeface="IBM Plex Sans" charset="0"/>
                <a:ea typeface="IBM Plex Sans" charset="0"/>
                <a:cs typeface="IBM Plex Sans" charset="0"/>
              </a:rPr>
              <a:t>B96</a:t>
            </a:r>
          </a:p>
        </p:txBody>
      </p:sp>
      <p:sp>
        <p:nvSpPr>
          <p:cNvPr id="124" name="Rectangle 123"/>
          <p:cNvSpPr>
            <a:spLocks/>
          </p:cNvSpPr>
          <p:nvPr/>
        </p:nvSpPr>
        <p:spPr>
          <a:xfrm>
            <a:off x="5440680" y="4297680"/>
            <a:ext cx="594360" cy="640080"/>
          </a:xfrm>
          <a:prstGeom prst="rect">
            <a:avLst/>
          </a:prstGeom>
          <a:solidFill>
            <a:srgbClr val="4F219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PURPLE 80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R79 </a:t>
            </a:r>
          </a:p>
          <a:p>
            <a:r>
              <a:rPr lang="en-US" sz="600" dirty="0">
                <a:solidFill>
                  <a:schemeClr val="bg2"/>
                </a:solidFill>
                <a:latin typeface="IBM Plex Sans" charset="0"/>
                <a:ea typeface="IBM Plex Sans" charset="0"/>
                <a:cs typeface="IBM Plex Sans" charset="0"/>
              </a:rPr>
              <a:t>G33 </a:t>
            </a:r>
          </a:p>
          <a:p>
            <a:r>
              <a:rPr lang="en-US" sz="600" dirty="0">
                <a:solidFill>
                  <a:schemeClr val="bg2"/>
                </a:solidFill>
                <a:latin typeface="IBM Plex Sans" charset="0"/>
                <a:ea typeface="IBM Plex Sans" charset="0"/>
                <a:cs typeface="IBM Plex Sans" charset="0"/>
              </a:rPr>
              <a:t>B150</a:t>
            </a:r>
          </a:p>
        </p:txBody>
      </p:sp>
      <p:sp>
        <p:nvSpPr>
          <p:cNvPr id="125" name="Rectangle 124"/>
          <p:cNvSpPr>
            <a:spLocks/>
          </p:cNvSpPr>
          <p:nvPr/>
        </p:nvSpPr>
        <p:spPr>
          <a:xfrm>
            <a:off x="6035040" y="4297680"/>
            <a:ext cx="594360" cy="640080"/>
          </a:xfrm>
          <a:prstGeom prst="rect">
            <a:avLst/>
          </a:prstGeom>
          <a:solidFill>
            <a:srgbClr val="6E32C9"/>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PURPLE 70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R110 </a:t>
            </a:r>
          </a:p>
          <a:p>
            <a:r>
              <a:rPr lang="en-US" sz="600" dirty="0">
                <a:solidFill>
                  <a:schemeClr val="bg2"/>
                </a:solidFill>
                <a:latin typeface="IBM Plex Sans" charset="0"/>
                <a:ea typeface="IBM Plex Sans" charset="0"/>
                <a:cs typeface="IBM Plex Sans" charset="0"/>
              </a:rPr>
              <a:t>G50 </a:t>
            </a:r>
          </a:p>
          <a:p>
            <a:r>
              <a:rPr lang="en-US" sz="600" dirty="0">
                <a:solidFill>
                  <a:schemeClr val="bg2"/>
                </a:solidFill>
                <a:latin typeface="IBM Plex Sans" charset="0"/>
                <a:ea typeface="IBM Plex Sans" charset="0"/>
                <a:cs typeface="IBM Plex Sans" charset="0"/>
              </a:rPr>
              <a:t>B201</a:t>
            </a:r>
          </a:p>
        </p:txBody>
      </p:sp>
      <p:sp>
        <p:nvSpPr>
          <p:cNvPr id="126" name="Rectangle 125"/>
          <p:cNvSpPr>
            <a:spLocks/>
          </p:cNvSpPr>
          <p:nvPr/>
        </p:nvSpPr>
        <p:spPr>
          <a:xfrm>
            <a:off x="6629400" y="4297680"/>
            <a:ext cx="594360" cy="640080"/>
          </a:xfrm>
          <a:prstGeom prst="rect">
            <a:avLst/>
          </a:prstGeom>
          <a:solidFill>
            <a:srgbClr val="924CF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PURPLE 60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R146</a:t>
            </a:r>
          </a:p>
          <a:p>
            <a:r>
              <a:rPr lang="en-US" sz="600" dirty="0">
                <a:solidFill>
                  <a:schemeClr val="bg2"/>
                </a:solidFill>
                <a:latin typeface="IBM Plex Sans" charset="0"/>
                <a:ea typeface="IBM Plex Sans" charset="0"/>
                <a:cs typeface="IBM Plex Sans" charset="0"/>
              </a:rPr>
              <a:t>G76 </a:t>
            </a:r>
          </a:p>
          <a:p>
            <a:r>
              <a:rPr lang="en-US" sz="600" dirty="0">
                <a:solidFill>
                  <a:schemeClr val="bg2"/>
                </a:solidFill>
                <a:latin typeface="IBM Plex Sans" charset="0"/>
                <a:ea typeface="IBM Plex Sans" charset="0"/>
                <a:cs typeface="IBM Plex Sans" charset="0"/>
              </a:rPr>
              <a:t>B252</a:t>
            </a:r>
          </a:p>
        </p:txBody>
      </p:sp>
      <p:sp>
        <p:nvSpPr>
          <p:cNvPr id="128" name="Rectangle 127"/>
          <p:cNvSpPr>
            <a:spLocks/>
          </p:cNvSpPr>
          <p:nvPr/>
        </p:nvSpPr>
        <p:spPr>
          <a:xfrm>
            <a:off x="7223760" y="4297680"/>
            <a:ext cx="594360" cy="640080"/>
          </a:xfrm>
          <a:prstGeom prst="rect">
            <a:avLst/>
          </a:prstGeom>
          <a:solidFill>
            <a:srgbClr val="A970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PURPLE 50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R169</a:t>
            </a:r>
          </a:p>
          <a:p>
            <a:r>
              <a:rPr lang="en-US" sz="600" dirty="0">
                <a:solidFill>
                  <a:schemeClr val="tx1"/>
                </a:solidFill>
                <a:latin typeface="IBM Plex Sans" charset="0"/>
                <a:ea typeface="IBM Plex Sans" charset="0"/>
                <a:cs typeface="IBM Plex Sans" charset="0"/>
              </a:rPr>
              <a:t>G112 </a:t>
            </a:r>
          </a:p>
          <a:p>
            <a:r>
              <a:rPr lang="en-US" sz="600" dirty="0">
                <a:solidFill>
                  <a:schemeClr val="tx1"/>
                </a:solidFill>
                <a:latin typeface="IBM Plex Sans" charset="0"/>
                <a:ea typeface="IBM Plex Sans" charset="0"/>
                <a:cs typeface="IBM Plex Sans" charset="0"/>
              </a:rPr>
              <a:t>B255</a:t>
            </a:r>
          </a:p>
        </p:txBody>
      </p:sp>
      <p:sp>
        <p:nvSpPr>
          <p:cNvPr id="129" name="Rectangle 128"/>
          <p:cNvSpPr>
            <a:spLocks/>
          </p:cNvSpPr>
          <p:nvPr/>
        </p:nvSpPr>
        <p:spPr>
          <a:xfrm>
            <a:off x="7818120" y="4297680"/>
            <a:ext cx="594360" cy="640080"/>
          </a:xfrm>
          <a:prstGeom prst="rect">
            <a:avLst/>
          </a:prstGeom>
          <a:solidFill>
            <a:srgbClr val="BB8E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PURPLE 40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R187 </a:t>
            </a:r>
          </a:p>
          <a:p>
            <a:r>
              <a:rPr lang="en-US" sz="600" dirty="0">
                <a:solidFill>
                  <a:schemeClr val="tx1"/>
                </a:solidFill>
                <a:latin typeface="IBM Plex Sans" charset="0"/>
                <a:ea typeface="IBM Plex Sans" charset="0"/>
                <a:cs typeface="IBM Plex Sans" charset="0"/>
              </a:rPr>
              <a:t>G142 </a:t>
            </a:r>
          </a:p>
          <a:p>
            <a:r>
              <a:rPr lang="en-US" sz="600" dirty="0">
                <a:solidFill>
                  <a:schemeClr val="tx1"/>
                </a:solidFill>
                <a:latin typeface="IBM Plex Sans" charset="0"/>
                <a:ea typeface="IBM Plex Sans" charset="0"/>
                <a:cs typeface="IBM Plex Sans" charset="0"/>
              </a:rPr>
              <a:t>B255</a:t>
            </a:r>
          </a:p>
        </p:txBody>
      </p:sp>
      <p:sp>
        <p:nvSpPr>
          <p:cNvPr id="127" name="Rectangle 126"/>
          <p:cNvSpPr>
            <a:spLocks/>
          </p:cNvSpPr>
          <p:nvPr/>
        </p:nvSpPr>
        <p:spPr>
          <a:xfrm>
            <a:off x="4251960" y="4297680"/>
            <a:ext cx="594360" cy="640080"/>
          </a:xfrm>
          <a:prstGeom prst="rect">
            <a:avLst/>
          </a:prstGeom>
          <a:solidFill>
            <a:srgbClr val="1E1033"/>
          </a:solidFill>
          <a:ln w="63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PURPLE 100</a:t>
            </a:r>
          </a:p>
          <a:p>
            <a:endParaRPr lang="en-US" sz="600" b="1"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R30 </a:t>
            </a:r>
          </a:p>
          <a:p>
            <a:r>
              <a:rPr lang="en-US" sz="600" dirty="0">
                <a:solidFill>
                  <a:schemeClr val="bg2"/>
                </a:solidFill>
                <a:latin typeface="IBM Plex Sans" charset="0"/>
                <a:ea typeface="IBM Plex Sans" charset="0"/>
                <a:cs typeface="IBM Plex Sans" charset="0"/>
              </a:rPr>
              <a:t>G16</a:t>
            </a:r>
          </a:p>
          <a:p>
            <a:r>
              <a:rPr lang="en-US" sz="600" dirty="0">
                <a:solidFill>
                  <a:schemeClr val="bg2"/>
                </a:solidFill>
                <a:latin typeface="IBM Plex Sans" charset="0"/>
                <a:ea typeface="IBM Plex Sans" charset="0"/>
                <a:cs typeface="IBM Plex Sans" charset="0"/>
              </a:rPr>
              <a:t>B51</a:t>
            </a:r>
          </a:p>
        </p:txBody>
      </p:sp>
      <p:sp>
        <p:nvSpPr>
          <p:cNvPr id="130" name="Rectangle 129"/>
          <p:cNvSpPr>
            <a:spLocks/>
          </p:cNvSpPr>
          <p:nvPr/>
        </p:nvSpPr>
        <p:spPr>
          <a:xfrm>
            <a:off x="8412480" y="4297680"/>
            <a:ext cx="594360" cy="640080"/>
          </a:xfrm>
          <a:prstGeom prst="rect">
            <a:avLst/>
          </a:prstGeom>
          <a:solidFill>
            <a:srgbClr val="D0B0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PURPLE 30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R208</a:t>
            </a:r>
          </a:p>
          <a:p>
            <a:r>
              <a:rPr lang="en-US" sz="600" dirty="0">
                <a:solidFill>
                  <a:schemeClr val="tx1"/>
                </a:solidFill>
                <a:latin typeface="IBM Plex Sans" charset="0"/>
                <a:ea typeface="IBM Plex Sans" charset="0"/>
                <a:cs typeface="IBM Plex Sans" charset="0"/>
              </a:rPr>
              <a:t>G176 </a:t>
            </a:r>
          </a:p>
          <a:p>
            <a:r>
              <a:rPr lang="en-US" sz="600" dirty="0">
                <a:solidFill>
                  <a:schemeClr val="tx1"/>
                </a:solidFill>
                <a:latin typeface="IBM Plex Sans" charset="0"/>
                <a:ea typeface="IBM Plex Sans" charset="0"/>
                <a:cs typeface="IBM Plex Sans" charset="0"/>
              </a:rPr>
              <a:t>B255</a:t>
            </a:r>
          </a:p>
        </p:txBody>
      </p:sp>
      <p:sp>
        <p:nvSpPr>
          <p:cNvPr id="131" name="Rectangle 130"/>
          <p:cNvSpPr>
            <a:spLocks/>
          </p:cNvSpPr>
          <p:nvPr/>
        </p:nvSpPr>
        <p:spPr>
          <a:xfrm>
            <a:off x="9006840" y="4297680"/>
            <a:ext cx="594360" cy="640080"/>
          </a:xfrm>
          <a:prstGeom prst="rect">
            <a:avLst/>
          </a:prstGeom>
          <a:solidFill>
            <a:srgbClr val="E6D6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PURPLE 20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R230 </a:t>
            </a:r>
          </a:p>
          <a:p>
            <a:r>
              <a:rPr lang="en-US" sz="600" dirty="0">
                <a:solidFill>
                  <a:schemeClr val="tx1"/>
                </a:solidFill>
                <a:latin typeface="IBM Plex Sans" charset="0"/>
                <a:ea typeface="IBM Plex Sans" charset="0"/>
                <a:cs typeface="IBM Plex Sans" charset="0"/>
              </a:rPr>
              <a:t>G214 </a:t>
            </a:r>
          </a:p>
          <a:p>
            <a:r>
              <a:rPr lang="en-US" sz="600" dirty="0">
                <a:solidFill>
                  <a:schemeClr val="tx1"/>
                </a:solidFill>
                <a:latin typeface="IBM Plex Sans" charset="0"/>
                <a:ea typeface="IBM Plex Sans" charset="0"/>
                <a:cs typeface="IBM Plex Sans" charset="0"/>
              </a:rPr>
              <a:t>B255</a:t>
            </a:r>
          </a:p>
        </p:txBody>
      </p:sp>
      <p:sp>
        <p:nvSpPr>
          <p:cNvPr id="132" name="Rectangle 131"/>
          <p:cNvSpPr>
            <a:spLocks/>
          </p:cNvSpPr>
          <p:nvPr/>
        </p:nvSpPr>
        <p:spPr>
          <a:xfrm>
            <a:off x="9601200" y="4297680"/>
            <a:ext cx="594360" cy="640080"/>
          </a:xfrm>
          <a:prstGeom prst="rect">
            <a:avLst/>
          </a:prstGeom>
          <a:solidFill>
            <a:srgbClr val="F7F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PURPLE 10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R247 </a:t>
            </a:r>
          </a:p>
          <a:p>
            <a:r>
              <a:rPr lang="en-US" sz="600" dirty="0">
                <a:solidFill>
                  <a:schemeClr val="tx1"/>
                </a:solidFill>
                <a:latin typeface="IBM Plex Sans" charset="0"/>
                <a:ea typeface="IBM Plex Sans" charset="0"/>
                <a:cs typeface="IBM Plex Sans" charset="0"/>
              </a:rPr>
              <a:t>G241 </a:t>
            </a:r>
          </a:p>
          <a:p>
            <a:r>
              <a:rPr lang="en-US" sz="600" dirty="0">
                <a:solidFill>
                  <a:schemeClr val="tx1"/>
                </a:solidFill>
                <a:latin typeface="IBM Plex Sans" charset="0"/>
                <a:ea typeface="IBM Plex Sans" charset="0"/>
                <a:cs typeface="IBM Plex Sans" charset="0"/>
              </a:rPr>
              <a:t>B255</a:t>
            </a:r>
          </a:p>
        </p:txBody>
      </p:sp>
      <p:sp>
        <p:nvSpPr>
          <p:cNvPr id="133" name="Rectangle 132"/>
          <p:cNvSpPr>
            <a:spLocks/>
          </p:cNvSpPr>
          <p:nvPr/>
        </p:nvSpPr>
        <p:spPr>
          <a:xfrm>
            <a:off x="7223760" y="4937760"/>
            <a:ext cx="594360" cy="640080"/>
          </a:xfrm>
          <a:prstGeom prst="rect">
            <a:avLst/>
          </a:prstGeom>
          <a:solidFill>
            <a:srgbClr val="418C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BLUE 50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R65 </a:t>
            </a:r>
          </a:p>
          <a:p>
            <a:r>
              <a:rPr lang="en-US" sz="600" dirty="0">
                <a:solidFill>
                  <a:schemeClr val="tx1"/>
                </a:solidFill>
                <a:latin typeface="IBM Plex Sans" charset="0"/>
                <a:ea typeface="IBM Plex Sans" charset="0"/>
                <a:cs typeface="IBM Plex Sans" charset="0"/>
              </a:rPr>
              <a:t>G140 </a:t>
            </a:r>
          </a:p>
          <a:p>
            <a:r>
              <a:rPr lang="en-US" sz="600" dirty="0">
                <a:solidFill>
                  <a:schemeClr val="tx1"/>
                </a:solidFill>
                <a:latin typeface="IBM Plex Sans" charset="0"/>
                <a:ea typeface="IBM Plex Sans" charset="0"/>
                <a:cs typeface="IBM Plex Sans" charset="0"/>
              </a:rPr>
              <a:t>B255</a:t>
            </a:r>
          </a:p>
        </p:txBody>
      </p:sp>
      <p:sp>
        <p:nvSpPr>
          <p:cNvPr id="134" name="Rectangle 133"/>
          <p:cNvSpPr>
            <a:spLocks/>
          </p:cNvSpPr>
          <p:nvPr/>
        </p:nvSpPr>
        <p:spPr>
          <a:xfrm>
            <a:off x="7818120" y="4937760"/>
            <a:ext cx="594360" cy="640080"/>
          </a:xfrm>
          <a:prstGeom prst="rect">
            <a:avLst/>
          </a:prstGeom>
          <a:solidFill>
            <a:srgbClr val="6EA6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BLUE 40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R110</a:t>
            </a:r>
          </a:p>
          <a:p>
            <a:r>
              <a:rPr lang="en-US" sz="600" dirty="0">
                <a:solidFill>
                  <a:schemeClr val="tx1"/>
                </a:solidFill>
                <a:latin typeface="IBM Plex Sans" charset="0"/>
                <a:ea typeface="IBM Plex Sans" charset="0"/>
                <a:cs typeface="IBM Plex Sans" charset="0"/>
              </a:rPr>
              <a:t>G166 </a:t>
            </a:r>
          </a:p>
          <a:p>
            <a:r>
              <a:rPr lang="en-US" sz="600" dirty="0">
                <a:solidFill>
                  <a:schemeClr val="tx1"/>
                </a:solidFill>
                <a:latin typeface="IBM Plex Sans" charset="0"/>
                <a:ea typeface="IBM Plex Sans" charset="0"/>
                <a:cs typeface="IBM Plex Sans" charset="0"/>
              </a:rPr>
              <a:t>B255</a:t>
            </a:r>
          </a:p>
        </p:txBody>
      </p:sp>
      <p:sp>
        <p:nvSpPr>
          <p:cNvPr id="135" name="Rectangle 134"/>
          <p:cNvSpPr>
            <a:spLocks/>
          </p:cNvSpPr>
          <p:nvPr/>
        </p:nvSpPr>
        <p:spPr>
          <a:xfrm>
            <a:off x="8412480" y="4937760"/>
            <a:ext cx="594360" cy="640080"/>
          </a:xfrm>
          <a:prstGeom prst="rect">
            <a:avLst/>
          </a:prstGeom>
          <a:solidFill>
            <a:srgbClr val="97C1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BLUE 30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R151 </a:t>
            </a:r>
          </a:p>
          <a:p>
            <a:r>
              <a:rPr lang="en-US" sz="600" dirty="0">
                <a:solidFill>
                  <a:schemeClr val="tx1"/>
                </a:solidFill>
                <a:latin typeface="IBM Plex Sans" charset="0"/>
                <a:ea typeface="IBM Plex Sans" charset="0"/>
                <a:cs typeface="IBM Plex Sans" charset="0"/>
              </a:rPr>
              <a:t>G193 </a:t>
            </a:r>
          </a:p>
          <a:p>
            <a:r>
              <a:rPr lang="en-US" sz="600" dirty="0">
                <a:solidFill>
                  <a:schemeClr val="tx1"/>
                </a:solidFill>
                <a:latin typeface="IBM Plex Sans" charset="0"/>
                <a:ea typeface="IBM Plex Sans" charset="0"/>
                <a:cs typeface="IBM Plex Sans" charset="0"/>
              </a:rPr>
              <a:t>B255</a:t>
            </a:r>
          </a:p>
        </p:txBody>
      </p:sp>
      <p:sp>
        <p:nvSpPr>
          <p:cNvPr id="136" name="Rectangle 135"/>
          <p:cNvSpPr>
            <a:spLocks/>
          </p:cNvSpPr>
          <p:nvPr/>
        </p:nvSpPr>
        <p:spPr>
          <a:xfrm>
            <a:off x="9006840" y="4937760"/>
            <a:ext cx="594360" cy="640080"/>
          </a:xfrm>
          <a:prstGeom prst="rect">
            <a:avLst/>
          </a:prstGeom>
          <a:solidFill>
            <a:srgbClr val="C9DE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BLUE 20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R201 </a:t>
            </a:r>
          </a:p>
          <a:p>
            <a:r>
              <a:rPr lang="en-US" sz="600" dirty="0">
                <a:solidFill>
                  <a:schemeClr val="tx1"/>
                </a:solidFill>
                <a:latin typeface="IBM Plex Sans" charset="0"/>
                <a:ea typeface="IBM Plex Sans" charset="0"/>
                <a:cs typeface="IBM Plex Sans" charset="0"/>
              </a:rPr>
              <a:t>G222 </a:t>
            </a:r>
          </a:p>
          <a:p>
            <a:r>
              <a:rPr lang="en-US" sz="600" dirty="0">
                <a:solidFill>
                  <a:schemeClr val="tx1"/>
                </a:solidFill>
                <a:latin typeface="IBM Plex Sans" charset="0"/>
                <a:ea typeface="IBM Plex Sans" charset="0"/>
                <a:cs typeface="IBM Plex Sans" charset="0"/>
              </a:rPr>
              <a:t>B255</a:t>
            </a:r>
          </a:p>
        </p:txBody>
      </p:sp>
      <p:sp>
        <p:nvSpPr>
          <p:cNvPr id="137" name="Rectangle 136"/>
          <p:cNvSpPr>
            <a:spLocks/>
          </p:cNvSpPr>
          <p:nvPr/>
        </p:nvSpPr>
        <p:spPr>
          <a:xfrm>
            <a:off x="9601200" y="4937760"/>
            <a:ext cx="594360" cy="640080"/>
          </a:xfrm>
          <a:prstGeom prst="rect">
            <a:avLst/>
          </a:prstGeom>
          <a:solidFill>
            <a:srgbClr val="EDF4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BLUE 10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R237 </a:t>
            </a:r>
          </a:p>
          <a:p>
            <a:r>
              <a:rPr lang="en-US" sz="600" dirty="0">
                <a:solidFill>
                  <a:schemeClr val="tx1"/>
                </a:solidFill>
                <a:latin typeface="IBM Plex Sans" charset="0"/>
                <a:ea typeface="IBM Plex Sans" charset="0"/>
                <a:cs typeface="IBM Plex Sans" charset="0"/>
              </a:rPr>
              <a:t>G244 </a:t>
            </a:r>
          </a:p>
          <a:p>
            <a:r>
              <a:rPr lang="en-US" sz="600" dirty="0">
                <a:solidFill>
                  <a:schemeClr val="tx1"/>
                </a:solidFill>
                <a:latin typeface="IBM Plex Sans" charset="0"/>
                <a:ea typeface="IBM Plex Sans" charset="0"/>
                <a:cs typeface="IBM Plex Sans" charset="0"/>
              </a:rPr>
              <a:t>B255</a:t>
            </a:r>
          </a:p>
        </p:txBody>
      </p:sp>
      <p:sp>
        <p:nvSpPr>
          <p:cNvPr id="138" name="Rectangle 137"/>
          <p:cNvSpPr>
            <a:spLocks/>
          </p:cNvSpPr>
          <p:nvPr/>
        </p:nvSpPr>
        <p:spPr>
          <a:xfrm>
            <a:off x="4846320" y="4937760"/>
            <a:ext cx="594360" cy="640080"/>
          </a:xfrm>
          <a:prstGeom prst="rect">
            <a:avLst/>
          </a:prstGeom>
          <a:solidFill>
            <a:srgbClr val="051B7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BLUE 90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R5 </a:t>
            </a:r>
          </a:p>
          <a:p>
            <a:r>
              <a:rPr lang="en-US" sz="600" dirty="0">
                <a:solidFill>
                  <a:schemeClr val="bg2"/>
                </a:solidFill>
                <a:latin typeface="IBM Plex Sans" charset="0"/>
                <a:ea typeface="IBM Plex Sans" charset="0"/>
                <a:cs typeface="IBM Plex Sans" charset="0"/>
              </a:rPr>
              <a:t>G27 </a:t>
            </a:r>
          </a:p>
          <a:p>
            <a:r>
              <a:rPr lang="en-US" sz="600" dirty="0">
                <a:solidFill>
                  <a:schemeClr val="bg2"/>
                </a:solidFill>
                <a:latin typeface="IBM Plex Sans" charset="0"/>
                <a:ea typeface="IBM Plex Sans" charset="0"/>
                <a:cs typeface="IBM Plex Sans" charset="0"/>
              </a:rPr>
              <a:t>B117</a:t>
            </a:r>
          </a:p>
        </p:txBody>
      </p:sp>
      <p:sp>
        <p:nvSpPr>
          <p:cNvPr id="139" name="Rectangle 138"/>
          <p:cNvSpPr>
            <a:spLocks/>
          </p:cNvSpPr>
          <p:nvPr/>
        </p:nvSpPr>
        <p:spPr>
          <a:xfrm>
            <a:off x="5440680" y="4937760"/>
            <a:ext cx="594360" cy="640080"/>
          </a:xfrm>
          <a:prstGeom prst="rect">
            <a:avLst/>
          </a:prstGeom>
          <a:solidFill>
            <a:srgbClr val="0530A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BLUE 80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R5 </a:t>
            </a:r>
          </a:p>
          <a:p>
            <a:r>
              <a:rPr lang="en-US" sz="600" dirty="0">
                <a:solidFill>
                  <a:schemeClr val="bg2"/>
                </a:solidFill>
                <a:latin typeface="IBM Plex Sans" charset="0"/>
                <a:ea typeface="IBM Plex Sans" charset="0"/>
                <a:cs typeface="IBM Plex Sans" charset="0"/>
              </a:rPr>
              <a:t>G48 </a:t>
            </a:r>
          </a:p>
          <a:p>
            <a:r>
              <a:rPr lang="en-US" sz="600" dirty="0">
                <a:solidFill>
                  <a:schemeClr val="bg2"/>
                </a:solidFill>
                <a:latin typeface="IBM Plex Sans" charset="0"/>
                <a:ea typeface="IBM Plex Sans" charset="0"/>
                <a:cs typeface="IBM Plex Sans" charset="0"/>
              </a:rPr>
              <a:t>B173</a:t>
            </a:r>
          </a:p>
        </p:txBody>
      </p:sp>
      <p:sp>
        <p:nvSpPr>
          <p:cNvPr id="140" name="Rectangle 139"/>
          <p:cNvSpPr>
            <a:spLocks/>
          </p:cNvSpPr>
          <p:nvPr/>
        </p:nvSpPr>
        <p:spPr>
          <a:xfrm>
            <a:off x="6035040" y="4937760"/>
            <a:ext cx="594360" cy="640080"/>
          </a:xfrm>
          <a:prstGeom prst="rect">
            <a:avLst/>
          </a:prstGeom>
          <a:solidFill>
            <a:srgbClr val="054AD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BLUE 70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R5 </a:t>
            </a:r>
          </a:p>
          <a:p>
            <a:r>
              <a:rPr lang="en-US" sz="600" dirty="0">
                <a:solidFill>
                  <a:schemeClr val="bg2"/>
                </a:solidFill>
                <a:latin typeface="IBM Plex Sans" charset="0"/>
                <a:ea typeface="IBM Plex Sans" charset="0"/>
                <a:cs typeface="IBM Plex Sans" charset="0"/>
              </a:rPr>
              <a:t>G74 </a:t>
            </a:r>
          </a:p>
          <a:p>
            <a:r>
              <a:rPr lang="en-US" sz="600" dirty="0">
                <a:solidFill>
                  <a:schemeClr val="bg2"/>
                </a:solidFill>
                <a:latin typeface="IBM Plex Sans" charset="0"/>
                <a:ea typeface="IBM Plex Sans" charset="0"/>
                <a:cs typeface="IBM Plex Sans" charset="0"/>
              </a:rPr>
              <a:t>B218</a:t>
            </a:r>
          </a:p>
        </p:txBody>
      </p:sp>
      <p:sp>
        <p:nvSpPr>
          <p:cNvPr id="141" name="Rectangle 140"/>
          <p:cNvSpPr>
            <a:spLocks/>
          </p:cNvSpPr>
          <p:nvPr/>
        </p:nvSpPr>
        <p:spPr>
          <a:xfrm>
            <a:off x="6629400" y="4937760"/>
            <a:ext cx="594360" cy="640080"/>
          </a:xfrm>
          <a:prstGeom prst="rect">
            <a:avLst/>
          </a:prstGeom>
          <a:solidFill>
            <a:srgbClr val="0F6DFF"/>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BLUE 60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R15 </a:t>
            </a:r>
          </a:p>
          <a:p>
            <a:r>
              <a:rPr lang="en-US" sz="600" dirty="0">
                <a:solidFill>
                  <a:schemeClr val="bg2"/>
                </a:solidFill>
                <a:latin typeface="IBM Plex Sans" charset="0"/>
                <a:ea typeface="IBM Plex Sans" charset="0"/>
                <a:cs typeface="IBM Plex Sans" charset="0"/>
              </a:rPr>
              <a:t>G109 </a:t>
            </a:r>
          </a:p>
          <a:p>
            <a:r>
              <a:rPr lang="en-US" sz="600" dirty="0">
                <a:solidFill>
                  <a:schemeClr val="bg2"/>
                </a:solidFill>
                <a:latin typeface="IBM Plex Sans" charset="0"/>
                <a:ea typeface="IBM Plex Sans" charset="0"/>
                <a:cs typeface="IBM Plex Sans" charset="0"/>
              </a:rPr>
              <a:t>B255</a:t>
            </a:r>
          </a:p>
        </p:txBody>
      </p:sp>
      <p:sp>
        <p:nvSpPr>
          <p:cNvPr id="143" name="Rectangle 142"/>
          <p:cNvSpPr>
            <a:spLocks/>
          </p:cNvSpPr>
          <p:nvPr/>
        </p:nvSpPr>
        <p:spPr>
          <a:xfrm>
            <a:off x="4846320" y="5577840"/>
            <a:ext cx="594360" cy="640080"/>
          </a:xfrm>
          <a:prstGeom prst="rect">
            <a:avLst/>
          </a:prstGeom>
          <a:solidFill>
            <a:srgbClr val="002B30"/>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TEAL 90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R0 </a:t>
            </a:r>
          </a:p>
          <a:p>
            <a:r>
              <a:rPr lang="en-US" sz="600" dirty="0">
                <a:solidFill>
                  <a:schemeClr val="bg2"/>
                </a:solidFill>
                <a:latin typeface="IBM Plex Sans" charset="0"/>
                <a:ea typeface="IBM Plex Sans" charset="0"/>
                <a:cs typeface="IBM Plex Sans" charset="0"/>
              </a:rPr>
              <a:t>G43 </a:t>
            </a:r>
          </a:p>
          <a:p>
            <a:r>
              <a:rPr lang="en-US" sz="600" dirty="0">
                <a:solidFill>
                  <a:schemeClr val="bg2"/>
                </a:solidFill>
                <a:latin typeface="IBM Plex Sans" charset="0"/>
                <a:ea typeface="IBM Plex Sans" charset="0"/>
                <a:cs typeface="IBM Plex Sans" charset="0"/>
              </a:rPr>
              <a:t>B48</a:t>
            </a:r>
          </a:p>
        </p:txBody>
      </p:sp>
      <p:sp>
        <p:nvSpPr>
          <p:cNvPr id="144" name="Rectangle 143"/>
          <p:cNvSpPr>
            <a:spLocks/>
          </p:cNvSpPr>
          <p:nvPr/>
        </p:nvSpPr>
        <p:spPr>
          <a:xfrm>
            <a:off x="5440680" y="5577840"/>
            <a:ext cx="594360" cy="640080"/>
          </a:xfrm>
          <a:prstGeom prst="rect">
            <a:avLst/>
          </a:prstGeom>
          <a:solidFill>
            <a:srgbClr val="004548"/>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TEAL 80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R0 </a:t>
            </a:r>
          </a:p>
          <a:p>
            <a:r>
              <a:rPr lang="en-US" sz="600" dirty="0">
                <a:solidFill>
                  <a:schemeClr val="bg2"/>
                </a:solidFill>
                <a:latin typeface="IBM Plex Sans" charset="0"/>
                <a:ea typeface="IBM Plex Sans" charset="0"/>
                <a:cs typeface="IBM Plex Sans" charset="0"/>
              </a:rPr>
              <a:t>G69 </a:t>
            </a:r>
          </a:p>
          <a:p>
            <a:r>
              <a:rPr lang="en-US" sz="600" dirty="0">
                <a:solidFill>
                  <a:schemeClr val="bg2"/>
                </a:solidFill>
                <a:latin typeface="IBM Plex Sans" charset="0"/>
                <a:ea typeface="IBM Plex Sans" charset="0"/>
                <a:cs typeface="IBM Plex Sans" charset="0"/>
              </a:rPr>
              <a:t>B72</a:t>
            </a:r>
          </a:p>
        </p:txBody>
      </p:sp>
      <p:sp>
        <p:nvSpPr>
          <p:cNvPr id="142" name="Rectangle 141"/>
          <p:cNvSpPr>
            <a:spLocks/>
          </p:cNvSpPr>
          <p:nvPr/>
        </p:nvSpPr>
        <p:spPr>
          <a:xfrm>
            <a:off x="4251960" y="4937760"/>
            <a:ext cx="594360" cy="640080"/>
          </a:xfrm>
          <a:prstGeom prst="rect">
            <a:avLst/>
          </a:prstGeom>
          <a:solidFill>
            <a:srgbClr val="051243"/>
          </a:solidFill>
          <a:ln w="63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BLUE 100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R5</a:t>
            </a:r>
          </a:p>
          <a:p>
            <a:r>
              <a:rPr lang="en-US" sz="600" dirty="0">
                <a:solidFill>
                  <a:schemeClr val="bg2"/>
                </a:solidFill>
                <a:latin typeface="IBM Plex Sans" charset="0"/>
                <a:ea typeface="IBM Plex Sans" charset="0"/>
                <a:cs typeface="IBM Plex Sans" charset="0"/>
              </a:rPr>
              <a:t>G18 </a:t>
            </a:r>
          </a:p>
          <a:p>
            <a:r>
              <a:rPr lang="en-US" sz="600" dirty="0">
                <a:solidFill>
                  <a:schemeClr val="bg2"/>
                </a:solidFill>
                <a:latin typeface="IBM Plex Sans" charset="0"/>
                <a:ea typeface="IBM Plex Sans" charset="0"/>
                <a:cs typeface="IBM Plex Sans" charset="0"/>
              </a:rPr>
              <a:t>B67</a:t>
            </a:r>
          </a:p>
        </p:txBody>
      </p:sp>
      <p:sp>
        <p:nvSpPr>
          <p:cNvPr id="145" name="Rectangle 144"/>
          <p:cNvSpPr>
            <a:spLocks/>
          </p:cNvSpPr>
          <p:nvPr/>
        </p:nvSpPr>
        <p:spPr>
          <a:xfrm>
            <a:off x="6035040" y="5577840"/>
            <a:ext cx="594360" cy="640080"/>
          </a:xfrm>
          <a:prstGeom prst="rect">
            <a:avLst/>
          </a:prstGeom>
          <a:solidFill>
            <a:srgbClr val="00616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TEAL 70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R0 </a:t>
            </a:r>
          </a:p>
          <a:p>
            <a:r>
              <a:rPr lang="en-US" sz="600" dirty="0">
                <a:solidFill>
                  <a:schemeClr val="bg2"/>
                </a:solidFill>
                <a:latin typeface="IBM Plex Sans" charset="0"/>
                <a:ea typeface="IBM Plex Sans" charset="0"/>
                <a:cs typeface="IBM Plex Sans" charset="0"/>
              </a:rPr>
              <a:t>G97 </a:t>
            </a:r>
          </a:p>
          <a:p>
            <a:r>
              <a:rPr lang="en-US" sz="600" dirty="0">
                <a:solidFill>
                  <a:schemeClr val="bg2"/>
                </a:solidFill>
                <a:latin typeface="IBM Plex Sans" charset="0"/>
                <a:ea typeface="IBM Plex Sans" charset="0"/>
                <a:cs typeface="IBM Plex Sans" charset="0"/>
              </a:rPr>
              <a:t>B97</a:t>
            </a:r>
          </a:p>
        </p:txBody>
      </p:sp>
      <p:sp>
        <p:nvSpPr>
          <p:cNvPr id="146" name="Rectangle 145"/>
          <p:cNvSpPr>
            <a:spLocks/>
          </p:cNvSpPr>
          <p:nvPr/>
        </p:nvSpPr>
        <p:spPr>
          <a:xfrm>
            <a:off x="6629400" y="5577840"/>
            <a:ext cx="594360" cy="640080"/>
          </a:xfrm>
          <a:prstGeom prst="rect">
            <a:avLst/>
          </a:prstGeom>
          <a:solidFill>
            <a:srgbClr val="00838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TEAL 60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R0 </a:t>
            </a:r>
          </a:p>
          <a:p>
            <a:r>
              <a:rPr lang="en-US" sz="600" dirty="0">
                <a:solidFill>
                  <a:schemeClr val="bg2"/>
                </a:solidFill>
                <a:latin typeface="IBM Plex Sans" charset="0"/>
                <a:ea typeface="IBM Plex Sans" charset="0"/>
                <a:cs typeface="IBM Plex Sans" charset="0"/>
              </a:rPr>
              <a:t>G131 </a:t>
            </a:r>
          </a:p>
          <a:p>
            <a:r>
              <a:rPr lang="en-US" sz="600" dirty="0">
                <a:solidFill>
                  <a:schemeClr val="bg2"/>
                </a:solidFill>
                <a:latin typeface="IBM Plex Sans" charset="0"/>
                <a:ea typeface="IBM Plex Sans" charset="0"/>
                <a:cs typeface="IBM Plex Sans" charset="0"/>
              </a:rPr>
              <a:t>B129</a:t>
            </a:r>
          </a:p>
        </p:txBody>
      </p:sp>
      <p:sp>
        <p:nvSpPr>
          <p:cNvPr id="148" name="Rectangle 147"/>
          <p:cNvSpPr>
            <a:spLocks/>
          </p:cNvSpPr>
          <p:nvPr/>
        </p:nvSpPr>
        <p:spPr>
          <a:xfrm>
            <a:off x="7223760" y="5577840"/>
            <a:ext cx="594360" cy="640080"/>
          </a:xfrm>
          <a:prstGeom prst="rect">
            <a:avLst/>
          </a:prstGeom>
          <a:solidFill>
            <a:srgbClr val="009E9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TEAL 50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R0 </a:t>
            </a:r>
          </a:p>
          <a:p>
            <a:r>
              <a:rPr lang="en-US" sz="600" dirty="0">
                <a:solidFill>
                  <a:schemeClr val="tx1"/>
                </a:solidFill>
                <a:latin typeface="IBM Plex Sans" charset="0"/>
                <a:ea typeface="IBM Plex Sans" charset="0"/>
                <a:cs typeface="IBM Plex Sans" charset="0"/>
              </a:rPr>
              <a:t>G158 </a:t>
            </a:r>
          </a:p>
          <a:p>
            <a:r>
              <a:rPr lang="en-US" sz="600" dirty="0">
                <a:solidFill>
                  <a:schemeClr val="tx1"/>
                </a:solidFill>
                <a:latin typeface="IBM Plex Sans" charset="0"/>
                <a:ea typeface="IBM Plex Sans" charset="0"/>
                <a:cs typeface="IBM Plex Sans" charset="0"/>
              </a:rPr>
              <a:t>B154</a:t>
            </a:r>
          </a:p>
        </p:txBody>
      </p:sp>
      <p:sp>
        <p:nvSpPr>
          <p:cNvPr id="149" name="Rectangle 148"/>
          <p:cNvSpPr>
            <a:spLocks/>
          </p:cNvSpPr>
          <p:nvPr/>
        </p:nvSpPr>
        <p:spPr>
          <a:xfrm>
            <a:off x="7818120" y="5577840"/>
            <a:ext cx="594360" cy="640080"/>
          </a:xfrm>
          <a:prstGeom prst="rect">
            <a:avLst/>
          </a:prstGeom>
          <a:solidFill>
            <a:srgbClr val="00BAB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TEAL 40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R0 </a:t>
            </a:r>
          </a:p>
          <a:p>
            <a:r>
              <a:rPr lang="en-US" sz="600" dirty="0">
                <a:solidFill>
                  <a:schemeClr val="tx1"/>
                </a:solidFill>
                <a:latin typeface="IBM Plex Sans" charset="0"/>
                <a:ea typeface="IBM Plex Sans" charset="0"/>
                <a:cs typeface="IBM Plex Sans" charset="0"/>
              </a:rPr>
              <a:t>G186 </a:t>
            </a:r>
          </a:p>
          <a:p>
            <a:r>
              <a:rPr lang="en-US" sz="600" dirty="0">
                <a:solidFill>
                  <a:schemeClr val="tx1"/>
                </a:solidFill>
                <a:latin typeface="IBM Plex Sans" charset="0"/>
                <a:ea typeface="IBM Plex Sans" charset="0"/>
                <a:cs typeface="IBM Plex Sans" charset="0"/>
              </a:rPr>
              <a:t>B182</a:t>
            </a:r>
          </a:p>
        </p:txBody>
      </p:sp>
      <p:sp>
        <p:nvSpPr>
          <p:cNvPr id="147" name="Rectangle 146"/>
          <p:cNvSpPr>
            <a:spLocks/>
          </p:cNvSpPr>
          <p:nvPr/>
        </p:nvSpPr>
        <p:spPr>
          <a:xfrm>
            <a:off x="4251960" y="5577840"/>
            <a:ext cx="594360" cy="640080"/>
          </a:xfrm>
          <a:prstGeom prst="rect">
            <a:avLst/>
          </a:prstGeom>
          <a:solidFill>
            <a:srgbClr val="081A1C"/>
          </a:solidFill>
          <a:ln w="63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TEAL 100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R8 </a:t>
            </a:r>
          </a:p>
          <a:p>
            <a:r>
              <a:rPr lang="en-US" sz="600" dirty="0">
                <a:solidFill>
                  <a:schemeClr val="bg2"/>
                </a:solidFill>
                <a:latin typeface="IBM Plex Sans" charset="0"/>
                <a:ea typeface="IBM Plex Sans" charset="0"/>
                <a:cs typeface="IBM Plex Sans" charset="0"/>
              </a:rPr>
              <a:t>G26 </a:t>
            </a:r>
          </a:p>
          <a:p>
            <a:r>
              <a:rPr lang="en-US" sz="600" dirty="0">
                <a:solidFill>
                  <a:schemeClr val="bg2"/>
                </a:solidFill>
                <a:latin typeface="IBM Plex Sans" charset="0"/>
                <a:ea typeface="IBM Plex Sans" charset="0"/>
                <a:cs typeface="IBM Plex Sans" charset="0"/>
              </a:rPr>
              <a:t>B28</a:t>
            </a:r>
          </a:p>
        </p:txBody>
      </p:sp>
      <p:sp>
        <p:nvSpPr>
          <p:cNvPr id="150" name="Rectangle 149"/>
          <p:cNvSpPr>
            <a:spLocks/>
          </p:cNvSpPr>
          <p:nvPr/>
        </p:nvSpPr>
        <p:spPr>
          <a:xfrm>
            <a:off x="8412480" y="5577840"/>
            <a:ext cx="594360" cy="640080"/>
          </a:xfrm>
          <a:prstGeom prst="rect">
            <a:avLst/>
          </a:prstGeom>
          <a:solidFill>
            <a:srgbClr val="20D5D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TEAL 30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R32</a:t>
            </a:r>
          </a:p>
          <a:p>
            <a:r>
              <a:rPr lang="en-US" sz="600" dirty="0">
                <a:solidFill>
                  <a:schemeClr val="tx1"/>
                </a:solidFill>
                <a:latin typeface="IBM Plex Sans" charset="0"/>
                <a:ea typeface="IBM Plex Sans" charset="0"/>
                <a:cs typeface="IBM Plex Sans" charset="0"/>
              </a:rPr>
              <a:t>G213 </a:t>
            </a:r>
          </a:p>
          <a:p>
            <a:r>
              <a:rPr lang="en-US" sz="600" dirty="0">
                <a:solidFill>
                  <a:schemeClr val="tx1"/>
                </a:solidFill>
                <a:latin typeface="IBM Plex Sans" charset="0"/>
                <a:ea typeface="IBM Plex Sans" charset="0"/>
                <a:cs typeface="IBM Plex Sans" charset="0"/>
              </a:rPr>
              <a:t>B210</a:t>
            </a:r>
          </a:p>
        </p:txBody>
      </p:sp>
      <p:sp>
        <p:nvSpPr>
          <p:cNvPr id="151" name="Rectangle 150"/>
          <p:cNvSpPr>
            <a:spLocks/>
          </p:cNvSpPr>
          <p:nvPr/>
        </p:nvSpPr>
        <p:spPr>
          <a:xfrm>
            <a:off x="9006840" y="5577840"/>
            <a:ext cx="594360" cy="640080"/>
          </a:xfrm>
          <a:prstGeom prst="rect">
            <a:avLst/>
          </a:prstGeom>
          <a:solidFill>
            <a:srgbClr val="87EDE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TEAL 20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R135 </a:t>
            </a:r>
          </a:p>
          <a:p>
            <a:r>
              <a:rPr lang="en-US" sz="600" dirty="0">
                <a:solidFill>
                  <a:schemeClr val="tx1"/>
                </a:solidFill>
                <a:latin typeface="IBM Plex Sans" charset="0"/>
                <a:ea typeface="IBM Plex Sans" charset="0"/>
                <a:cs typeface="IBM Plex Sans" charset="0"/>
              </a:rPr>
              <a:t>G237 </a:t>
            </a:r>
          </a:p>
          <a:p>
            <a:r>
              <a:rPr lang="en-US" sz="600" dirty="0">
                <a:solidFill>
                  <a:schemeClr val="tx1"/>
                </a:solidFill>
                <a:latin typeface="IBM Plex Sans" charset="0"/>
                <a:ea typeface="IBM Plex Sans" charset="0"/>
                <a:cs typeface="IBM Plex Sans" charset="0"/>
              </a:rPr>
              <a:t>B237</a:t>
            </a:r>
          </a:p>
        </p:txBody>
      </p:sp>
      <p:sp>
        <p:nvSpPr>
          <p:cNvPr id="152" name="Rectangle 151"/>
          <p:cNvSpPr>
            <a:spLocks/>
          </p:cNvSpPr>
          <p:nvPr/>
        </p:nvSpPr>
        <p:spPr>
          <a:xfrm>
            <a:off x="9601200" y="5577840"/>
            <a:ext cx="594360" cy="640080"/>
          </a:xfrm>
          <a:prstGeom prst="rect">
            <a:avLst/>
          </a:prstGeom>
          <a:solidFill>
            <a:srgbClr val="DBFBF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TEAL 10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R219 </a:t>
            </a:r>
          </a:p>
          <a:p>
            <a:r>
              <a:rPr lang="en-US" sz="600" dirty="0">
                <a:solidFill>
                  <a:schemeClr val="tx1"/>
                </a:solidFill>
                <a:latin typeface="IBM Plex Sans" charset="0"/>
                <a:ea typeface="IBM Plex Sans" charset="0"/>
                <a:cs typeface="IBM Plex Sans" charset="0"/>
              </a:rPr>
              <a:t>G251 </a:t>
            </a:r>
          </a:p>
          <a:p>
            <a:r>
              <a:rPr lang="en-US" sz="600" dirty="0">
                <a:solidFill>
                  <a:schemeClr val="tx1"/>
                </a:solidFill>
                <a:latin typeface="IBM Plex Sans" charset="0"/>
                <a:ea typeface="IBM Plex Sans" charset="0"/>
                <a:cs typeface="IBM Plex Sans" charset="0"/>
              </a:rPr>
              <a:t>B251</a:t>
            </a:r>
          </a:p>
        </p:txBody>
      </p:sp>
      <p:sp>
        <p:nvSpPr>
          <p:cNvPr id="153" name="Rectangle 152"/>
          <p:cNvSpPr>
            <a:spLocks/>
          </p:cNvSpPr>
          <p:nvPr/>
        </p:nvSpPr>
        <p:spPr>
          <a:xfrm>
            <a:off x="4846320" y="6217920"/>
            <a:ext cx="594360" cy="640080"/>
          </a:xfrm>
          <a:prstGeom prst="rect">
            <a:avLst/>
          </a:prstGeom>
          <a:solidFill>
            <a:srgbClr val="252525"/>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GRAY 90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R37 </a:t>
            </a:r>
          </a:p>
          <a:p>
            <a:r>
              <a:rPr lang="en-US" sz="600" dirty="0">
                <a:solidFill>
                  <a:schemeClr val="bg2"/>
                </a:solidFill>
                <a:latin typeface="IBM Plex Sans" charset="0"/>
                <a:ea typeface="IBM Plex Sans" charset="0"/>
                <a:cs typeface="IBM Plex Sans" charset="0"/>
              </a:rPr>
              <a:t>G37 </a:t>
            </a:r>
          </a:p>
          <a:p>
            <a:r>
              <a:rPr lang="en-US" sz="600" dirty="0">
                <a:solidFill>
                  <a:schemeClr val="bg2"/>
                </a:solidFill>
                <a:latin typeface="IBM Plex Sans" charset="0"/>
                <a:ea typeface="IBM Plex Sans" charset="0"/>
                <a:cs typeface="IBM Plex Sans" charset="0"/>
              </a:rPr>
              <a:t>B37</a:t>
            </a:r>
          </a:p>
        </p:txBody>
      </p:sp>
      <p:sp>
        <p:nvSpPr>
          <p:cNvPr id="154" name="Rectangle 153"/>
          <p:cNvSpPr>
            <a:spLocks/>
          </p:cNvSpPr>
          <p:nvPr/>
        </p:nvSpPr>
        <p:spPr>
          <a:xfrm>
            <a:off x="5440680" y="6217920"/>
            <a:ext cx="594360" cy="640080"/>
          </a:xfrm>
          <a:prstGeom prst="rect">
            <a:avLst/>
          </a:prstGeom>
          <a:solidFill>
            <a:srgbClr val="3D3D3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GRAY 80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R61 </a:t>
            </a:r>
          </a:p>
          <a:p>
            <a:r>
              <a:rPr lang="en-US" sz="600" dirty="0">
                <a:solidFill>
                  <a:schemeClr val="bg2"/>
                </a:solidFill>
                <a:latin typeface="IBM Plex Sans" charset="0"/>
                <a:ea typeface="IBM Plex Sans" charset="0"/>
                <a:cs typeface="IBM Plex Sans" charset="0"/>
              </a:rPr>
              <a:t>G61 </a:t>
            </a:r>
          </a:p>
          <a:p>
            <a:r>
              <a:rPr lang="en-US" sz="600" dirty="0">
                <a:solidFill>
                  <a:schemeClr val="bg2"/>
                </a:solidFill>
                <a:latin typeface="IBM Plex Sans" charset="0"/>
                <a:ea typeface="IBM Plex Sans" charset="0"/>
                <a:cs typeface="IBM Plex Sans" charset="0"/>
              </a:rPr>
              <a:t>B61</a:t>
            </a:r>
          </a:p>
        </p:txBody>
      </p:sp>
      <p:sp>
        <p:nvSpPr>
          <p:cNvPr id="155" name="Rectangle 154"/>
          <p:cNvSpPr>
            <a:spLocks/>
          </p:cNvSpPr>
          <p:nvPr/>
        </p:nvSpPr>
        <p:spPr>
          <a:xfrm>
            <a:off x="6035040" y="6217920"/>
            <a:ext cx="594360" cy="640080"/>
          </a:xfrm>
          <a:prstGeom prst="rect">
            <a:avLst/>
          </a:prstGeom>
          <a:solidFill>
            <a:srgbClr val="56565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GRAY 70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R86 </a:t>
            </a:r>
          </a:p>
          <a:p>
            <a:r>
              <a:rPr lang="en-US" sz="600" dirty="0">
                <a:solidFill>
                  <a:schemeClr val="bg2"/>
                </a:solidFill>
                <a:latin typeface="IBM Plex Sans" charset="0"/>
                <a:ea typeface="IBM Plex Sans" charset="0"/>
                <a:cs typeface="IBM Plex Sans" charset="0"/>
              </a:rPr>
              <a:t>G86 </a:t>
            </a:r>
          </a:p>
          <a:p>
            <a:r>
              <a:rPr lang="en-US" sz="600" dirty="0">
                <a:solidFill>
                  <a:schemeClr val="bg2"/>
                </a:solidFill>
                <a:latin typeface="IBM Plex Sans" charset="0"/>
                <a:ea typeface="IBM Plex Sans" charset="0"/>
                <a:cs typeface="IBM Plex Sans" charset="0"/>
              </a:rPr>
              <a:t>B86</a:t>
            </a:r>
          </a:p>
        </p:txBody>
      </p:sp>
      <p:sp>
        <p:nvSpPr>
          <p:cNvPr id="156" name="Rectangle 155"/>
          <p:cNvSpPr>
            <a:spLocks/>
          </p:cNvSpPr>
          <p:nvPr/>
        </p:nvSpPr>
        <p:spPr>
          <a:xfrm>
            <a:off x="6629400" y="6217920"/>
            <a:ext cx="594360" cy="640080"/>
          </a:xfrm>
          <a:prstGeom prst="rect">
            <a:avLst/>
          </a:prstGeom>
          <a:solidFill>
            <a:srgbClr val="767676"/>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GRAY 60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R118 </a:t>
            </a:r>
          </a:p>
          <a:p>
            <a:r>
              <a:rPr lang="en-US" sz="600" dirty="0">
                <a:solidFill>
                  <a:schemeClr val="bg2"/>
                </a:solidFill>
                <a:latin typeface="IBM Plex Sans" charset="0"/>
                <a:ea typeface="IBM Plex Sans" charset="0"/>
                <a:cs typeface="IBM Plex Sans" charset="0"/>
              </a:rPr>
              <a:t>G118 </a:t>
            </a:r>
          </a:p>
          <a:p>
            <a:r>
              <a:rPr lang="en-US" sz="600" dirty="0">
                <a:solidFill>
                  <a:schemeClr val="bg2"/>
                </a:solidFill>
                <a:latin typeface="IBM Plex Sans" charset="0"/>
                <a:ea typeface="IBM Plex Sans" charset="0"/>
                <a:cs typeface="IBM Plex Sans" charset="0"/>
              </a:rPr>
              <a:t>B118</a:t>
            </a:r>
          </a:p>
        </p:txBody>
      </p:sp>
      <p:sp>
        <p:nvSpPr>
          <p:cNvPr id="158" name="Rectangle 157"/>
          <p:cNvSpPr>
            <a:spLocks/>
          </p:cNvSpPr>
          <p:nvPr/>
        </p:nvSpPr>
        <p:spPr>
          <a:xfrm>
            <a:off x="7223760" y="6217920"/>
            <a:ext cx="594360" cy="640080"/>
          </a:xfrm>
          <a:prstGeom prst="rect">
            <a:avLst/>
          </a:prstGeom>
          <a:solidFill>
            <a:srgbClr val="8C8C8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GRAY 50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R140 </a:t>
            </a:r>
          </a:p>
          <a:p>
            <a:r>
              <a:rPr lang="en-US" sz="600" dirty="0">
                <a:solidFill>
                  <a:schemeClr val="tx1"/>
                </a:solidFill>
                <a:latin typeface="IBM Plex Sans" charset="0"/>
                <a:ea typeface="IBM Plex Sans" charset="0"/>
                <a:cs typeface="IBM Plex Sans" charset="0"/>
              </a:rPr>
              <a:t>G140 </a:t>
            </a:r>
          </a:p>
          <a:p>
            <a:r>
              <a:rPr lang="en-US" sz="600" dirty="0">
                <a:solidFill>
                  <a:schemeClr val="tx1"/>
                </a:solidFill>
                <a:latin typeface="IBM Plex Sans" charset="0"/>
                <a:ea typeface="IBM Plex Sans" charset="0"/>
                <a:cs typeface="IBM Plex Sans" charset="0"/>
              </a:rPr>
              <a:t>B140</a:t>
            </a:r>
          </a:p>
        </p:txBody>
      </p:sp>
      <p:sp>
        <p:nvSpPr>
          <p:cNvPr id="159" name="Rectangle 158"/>
          <p:cNvSpPr>
            <a:spLocks/>
          </p:cNvSpPr>
          <p:nvPr/>
        </p:nvSpPr>
        <p:spPr>
          <a:xfrm>
            <a:off x="7818120" y="6217920"/>
            <a:ext cx="594360" cy="640080"/>
          </a:xfrm>
          <a:prstGeom prst="rect">
            <a:avLst/>
          </a:prstGeom>
          <a:solidFill>
            <a:srgbClr val="A4A4A4"/>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GRAY 40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R164 </a:t>
            </a:r>
          </a:p>
          <a:p>
            <a:r>
              <a:rPr lang="en-US" sz="600" dirty="0">
                <a:solidFill>
                  <a:schemeClr val="tx1"/>
                </a:solidFill>
                <a:latin typeface="IBM Plex Sans" charset="0"/>
                <a:ea typeface="IBM Plex Sans" charset="0"/>
                <a:cs typeface="IBM Plex Sans" charset="0"/>
              </a:rPr>
              <a:t>G164 </a:t>
            </a:r>
          </a:p>
          <a:p>
            <a:r>
              <a:rPr lang="en-US" sz="600" dirty="0">
                <a:solidFill>
                  <a:schemeClr val="tx1"/>
                </a:solidFill>
                <a:latin typeface="IBM Plex Sans" charset="0"/>
                <a:ea typeface="IBM Plex Sans" charset="0"/>
                <a:cs typeface="IBM Plex Sans" charset="0"/>
              </a:rPr>
              <a:t>B164</a:t>
            </a:r>
          </a:p>
        </p:txBody>
      </p:sp>
      <p:sp>
        <p:nvSpPr>
          <p:cNvPr id="157" name="Rectangle 156"/>
          <p:cNvSpPr>
            <a:spLocks/>
          </p:cNvSpPr>
          <p:nvPr/>
        </p:nvSpPr>
        <p:spPr>
          <a:xfrm>
            <a:off x="4251960" y="6217920"/>
            <a:ext cx="594360" cy="640080"/>
          </a:xfrm>
          <a:prstGeom prst="rect">
            <a:avLst/>
          </a:prstGeom>
          <a:solidFill>
            <a:srgbClr val="171717"/>
          </a:solidFill>
          <a:ln w="63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GRAY 100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R23 </a:t>
            </a:r>
          </a:p>
          <a:p>
            <a:r>
              <a:rPr lang="en-US" sz="600" dirty="0">
                <a:solidFill>
                  <a:schemeClr val="bg2"/>
                </a:solidFill>
                <a:latin typeface="IBM Plex Sans" charset="0"/>
                <a:ea typeface="IBM Plex Sans" charset="0"/>
                <a:cs typeface="IBM Plex Sans" charset="0"/>
              </a:rPr>
              <a:t>G23 </a:t>
            </a:r>
          </a:p>
          <a:p>
            <a:r>
              <a:rPr lang="en-US" sz="600" dirty="0">
                <a:solidFill>
                  <a:schemeClr val="bg2"/>
                </a:solidFill>
                <a:latin typeface="IBM Plex Sans" charset="0"/>
                <a:ea typeface="IBM Plex Sans" charset="0"/>
                <a:cs typeface="IBM Plex Sans" charset="0"/>
              </a:rPr>
              <a:t>B23</a:t>
            </a:r>
          </a:p>
        </p:txBody>
      </p:sp>
      <p:sp>
        <p:nvSpPr>
          <p:cNvPr id="160" name="Rectangle 159"/>
          <p:cNvSpPr>
            <a:spLocks/>
          </p:cNvSpPr>
          <p:nvPr/>
        </p:nvSpPr>
        <p:spPr>
          <a:xfrm>
            <a:off x="8412480" y="6217920"/>
            <a:ext cx="594360" cy="640080"/>
          </a:xfrm>
          <a:prstGeom prst="rect">
            <a:avLst/>
          </a:prstGeom>
          <a:solidFill>
            <a:srgbClr val="BEBEBE"/>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GRAY 30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R190 </a:t>
            </a:r>
          </a:p>
          <a:p>
            <a:r>
              <a:rPr lang="en-US" sz="600" dirty="0">
                <a:solidFill>
                  <a:schemeClr val="tx1"/>
                </a:solidFill>
                <a:latin typeface="IBM Plex Sans" charset="0"/>
                <a:ea typeface="IBM Plex Sans" charset="0"/>
                <a:cs typeface="IBM Plex Sans" charset="0"/>
              </a:rPr>
              <a:t>G190 </a:t>
            </a:r>
          </a:p>
          <a:p>
            <a:r>
              <a:rPr lang="en-US" sz="600" dirty="0">
                <a:solidFill>
                  <a:schemeClr val="tx1"/>
                </a:solidFill>
                <a:latin typeface="IBM Plex Sans" charset="0"/>
                <a:ea typeface="IBM Plex Sans" charset="0"/>
                <a:cs typeface="IBM Plex Sans" charset="0"/>
              </a:rPr>
              <a:t>B190</a:t>
            </a:r>
          </a:p>
        </p:txBody>
      </p:sp>
      <p:sp>
        <p:nvSpPr>
          <p:cNvPr id="161" name="Rectangle 160"/>
          <p:cNvSpPr>
            <a:spLocks/>
          </p:cNvSpPr>
          <p:nvPr/>
        </p:nvSpPr>
        <p:spPr>
          <a:xfrm>
            <a:off x="9006840" y="6217920"/>
            <a:ext cx="594360" cy="640080"/>
          </a:xfrm>
          <a:prstGeom prst="rect">
            <a:avLst/>
          </a:prstGeom>
          <a:solidFill>
            <a:srgbClr val="DCDCDC"/>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GRAY 20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R220 </a:t>
            </a:r>
          </a:p>
          <a:p>
            <a:r>
              <a:rPr lang="en-US" sz="600" dirty="0">
                <a:solidFill>
                  <a:schemeClr val="tx1"/>
                </a:solidFill>
                <a:latin typeface="IBM Plex Sans" charset="0"/>
                <a:ea typeface="IBM Plex Sans" charset="0"/>
                <a:cs typeface="IBM Plex Sans" charset="0"/>
              </a:rPr>
              <a:t>G220 </a:t>
            </a:r>
          </a:p>
          <a:p>
            <a:r>
              <a:rPr lang="en-US" sz="600" dirty="0">
                <a:solidFill>
                  <a:schemeClr val="tx1"/>
                </a:solidFill>
                <a:latin typeface="IBM Plex Sans" charset="0"/>
                <a:ea typeface="IBM Plex Sans" charset="0"/>
                <a:cs typeface="IBM Plex Sans" charset="0"/>
              </a:rPr>
              <a:t>B220</a:t>
            </a:r>
          </a:p>
        </p:txBody>
      </p:sp>
      <p:sp>
        <p:nvSpPr>
          <p:cNvPr id="162" name="Rectangle 161"/>
          <p:cNvSpPr>
            <a:spLocks/>
          </p:cNvSpPr>
          <p:nvPr/>
        </p:nvSpPr>
        <p:spPr>
          <a:xfrm>
            <a:off x="9601200" y="6217920"/>
            <a:ext cx="594360" cy="640080"/>
          </a:xfrm>
          <a:prstGeom prst="rect">
            <a:avLst/>
          </a:prstGeom>
          <a:solidFill>
            <a:srgbClr val="F3F3F3"/>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GRAY 10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R243 </a:t>
            </a:r>
          </a:p>
          <a:p>
            <a:r>
              <a:rPr lang="en-US" sz="600" dirty="0">
                <a:solidFill>
                  <a:schemeClr val="tx1"/>
                </a:solidFill>
                <a:latin typeface="IBM Plex Sans" charset="0"/>
                <a:ea typeface="IBM Plex Sans" charset="0"/>
                <a:cs typeface="IBM Plex Sans" charset="0"/>
              </a:rPr>
              <a:t>G243 </a:t>
            </a:r>
          </a:p>
          <a:p>
            <a:r>
              <a:rPr lang="en-US" sz="600" dirty="0">
                <a:solidFill>
                  <a:schemeClr val="tx1"/>
                </a:solidFill>
                <a:latin typeface="IBM Plex Sans" charset="0"/>
                <a:ea typeface="IBM Plex Sans" charset="0"/>
                <a:cs typeface="IBM Plex Sans" charset="0"/>
              </a:rPr>
              <a:t>B243</a:t>
            </a:r>
          </a:p>
        </p:txBody>
      </p:sp>
      <p:sp>
        <p:nvSpPr>
          <p:cNvPr id="163" name="Rectangle 162"/>
          <p:cNvSpPr>
            <a:spLocks/>
          </p:cNvSpPr>
          <p:nvPr/>
        </p:nvSpPr>
        <p:spPr>
          <a:xfrm>
            <a:off x="4846320" y="6858000"/>
            <a:ext cx="594360" cy="640080"/>
          </a:xfrm>
          <a:prstGeom prst="rect">
            <a:avLst/>
          </a:prstGeom>
          <a:solidFill>
            <a:srgbClr val="202529"/>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COOL GRAY 90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R32 </a:t>
            </a:r>
          </a:p>
          <a:p>
            <a:r>
              <a:rPr lang="en-US" sz="600" dirty="0">
                <a:solidFill>
                  <a:schemeClr val="bg2"/>
                </a:solidFill>
                <a:latin typeface="IBM Plex Sans" charset="0"/>
                <a:ea typeface="IBM Plex Sans" charset="0"/>
                <a:cs typeface="IBM Plex Sans" charset="0"/>
              </a:rPr>
              <a:t>G37 </a:t>
            </a:r>
          </a:p>
          <a:p>
            <a:r>
              <a:rPr lang="en-US" sz="600" dirty="0">
                <a:solidFill>
                  <a:schemeClr val="bg2"/>
                </a:solidFill>
                <a:latin typeface="IBM Plex Sans" charset="0"/>
                <a:ea typeface="IBM Plex Sans" charset="0"/>
                <a:cs typeface="IBM Plex Sans" charset="0"/>
              </a:rPr>
              <a:t>B41</a:t>
            </a:r>
          </a:p>
        </p:txBody>
      </p:sp>
      <p:sp>
        <p:nvSpPr>
          <p:cNvPr id="164" name="Rectangle 163"/>
          <p:cNvSpPr>
            <a:spLocks/>
          </p:cNvSpPr>
          <p:nvPr/>
        </p:nvSpPr>
        <p:spPr>
          <a:xfrm>
            <a:off x="5440680" y="6858000"/>
            <a:ext cx="594360" cy="640080"/>
          </a:xfrm>
          <a:prstGeom prst="rect">
            <a:avLst/>
          </a:prstGeom>
          <a:solidFill>
            <a:srgbClr val="373D4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COOL GRAY 80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R55 </a:t>
            </a:r>
          </a:p>
          <a:p>
            <a:r>
              <a:rPr lang="en-US" sz="600" dirty="0">
                <a:solidFill>
                  <a:schemeClr val="bg2"/>
                </a:solidFill>
                <a:latin typeface="IBM Plex Sans" charset="0"/>
                <a:ea typeface="IBM Plex Sans" charset="0"/>
                <a:cs typeface="IBM Plex Sans" charset="0"/>
              </a:rPr>
              <a:t>G61 </a:t>
            </a:r>
          </a:p>
          <a:p>
            <a:r>
              <a:rPr lang="en-US" sz="600" dirty="0">
                <a:solidFill>
                  <a:schemeClr val="bg2"/>
                </a:solidFill>
                <a:latin typeface="IBM Plex Sans" charset="0"/>
                <a:ea typeface="IBM Plex Sans" charset="0"/>
                <a:cs typeface="IBM Plex Sans" charset="0"/>
              </a:rPr>
              <a:t>B66</a:t>
            </a:r>
          </a:p>
        </p:txBody>
      </p:sp>
      <p:sp>
        <p:nvSpPr>
          <p:cNvPr id="165" name="Rectangle 164"/>
          <p:cNvSpPr>
            <a:spLocks/>
          </p:cNvSpPr>
          <p:nvPr/>
        </p:nvSpPr>
        <p:spPr>
          <a:xfrm>
            <a:off x="6035040" y="6858000"/>
            <a:ext cx="594360" cy="640080"/>
          </a:xfrm>
          <a:prstGeom prst="rect">
            <a:avLst/>
          </a:prstGeom>
          <a:solidFill>
            <a:srgbClr val="50565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COOL GRAY 70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R80 </a:t>
            </a:r>
          </a:p>
          <a:p>
            <a:r>
              <a:rPr lang="en-US" sz="600" dirty="0">
                <a:solidFill>
                  <a:schemeClr val="bg2"/>
                </a:solidFill>
                <a:latin typeface="IBM Plex Sans" charset="0"/>
                <a:ea typeface="IBM Plex Sans" charset="0"/>
                <a:cs typeface="IBM Plex Sans" charset="0"/>
              </a:rPr>
              <a:t>G86 </a:t>
            </a:r>
          </a:p>
          <a:p>
            <a:r>
              <a:rPr lang="en-US" sz="600" dirty="0">
                <a:solidFill>
                  <a:schemeClr val="bg2"/>
                </a:solidFill>
                <a:latin typeface="IBM Plex Sans" charset="0"/>
                <a:ea typeface="IBM Plex Sans" charset="0"/>
                <a:cs typeface="IBM Plex Sans" charset="0"/>
              </a:rPr>
              <a:t>B91</a:t>
            </a:r>
          </a:p>
        </p:txBody>
      </p:sp>
      <p:sp>
        <p:nvSpPr>
          <p:cNvPr id="166" name="Rectangle 165"/>
          <p:cNvSpPr>
            <a:spLocks/>
          </p:cNvSpPr>
          <p:nvPr/>
        </p:nvSpPr>
        <p:spPr>
          <a:xfrm>
            <a:off x="6629400" y="6858000"/>
            <a:ext cx="594360" cy="640080"/>
          </a:xfrm>
          <a:prstGeom prst="rect">
            <a:avLst/>
          </a:prstGeom>
          <a:solidFill>
            <a:srgbClr val="6E757D"/>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COOL GRAY 60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R110 </a:t>
            </a:r>
          </a:p>
          <a:p>
            <a:r>
              <a:rPr lang="en-US" sz="600" dirty="0">
                <a:solidFill>
                  <a:schemeClr val="bg2"/>
                </a:solidFill>
                <a:latin typeface="IBM Plex Sans" charset="0"/>
                <a:ea typeface="IBM Plex Sans" charset="0"/>
                <a:cs typeface="IBM Plex Sans" charset="0"/>
              </a:rPr>
              <a:t>G117 </a:t>
            </a:r>
          </a:p>
          <a:p>
            <a:r>
              <a:rPr lang="en-US" sz="600" dirty="0">
                <a:solidFill>
                  <a:schemeClr val="bg2"/>
                </a:solidFill>
                <a:latin typeface="IBM Plex Sans" charset="0"/>
                <a:ea typeface="IBM Plex Sans" charset="0"/>
                <a:cs typeface="IBM Plex Sans" charset="0"/>
              </a:rPr>
              <a:t>B125</a:t>
            </a:r>
          </a:p>
        </p:txBody>
      </p:sp>
      <p:sp>
        <p:nvSpPr>
          <p:cNvPr id="168" name="Rectangle 167"/>
          <p:cNvSpPr>
            <a:spLocks/>
          </p:cNvSpPr>
          <p:nvPr/>
        </p:nvSpPr>
        <p:spPr>
          <a:xfrm>
            <a:off x="7223760" y="6858000"/>
            <a:ext cx="594360" cy="640080"/>
          </a:xfrm>
          <a:prstGeom prst="rect">
            <a:avLst/>
          </a:prstGeom>
          <a:solidFill>
            <a:srgbClr val="8F8B8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WARM GRAY 50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R143 </a:t>
            </a:r>
          </a:p>
          <a:p>
            <a:r>
              <a:rPr lang="en-US" sz="600" dirty="0">
                <a:solidFill>
                  <a:schemeClr val="tx1"/>
                </a:solidFill>
                <a:latin typeface="IBM Plex Sans" charset="0"/>
                <a:ea typeface="IBM Plex Sans" charset="0"/>
                <a:cs typeface="IBM Plex Sans" charset="0"/>
              </a:rPr>
              <a:t>G139 </a:t>
            </a:r>
          </a:p>
          <a:p>
            <a:r>
              <a:rPr lang="en-US" sz="600" dirty="0">
                <a:solidFill>
                  <a:schemeClr val="tx1"/>
                </a:solidFill>
                <a:latin typeface="IBM Plex Sans" charset="0"/>
                <a:ea typeface="IBM Plex Sans" charset="0"/>
                <a:cs typeface="IBM Plex Sans" charset="0"/>
              </a:rPr>
              <a:t>B139</a:t>
            </a:r>
          </a:p>
        </p:txBody>
      </p:sp>
      <p:sp>
        <p:nvSpPr>
          <p:cNvPr id="169" name="Rectangle 168"/>
          <p:cNvSpPr>
            <a:spLocks/>
          </p:cNvSpPr>
          <p:nvPr/>
        </p:nvSpPr>
        <p:spPr>
          <a:xfrm>
            <a:off x="7818120" y="6858000"/>
            <a:ext cx="594360" cy="640080"/>
          </a:xfrm>
          <a:prstGeom prst="rect">
            <a:avLst/>
          </a:prstGeom>
          <a:solidFill>
            <a:srgbClr val="A7A2A2"/>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WARM GRAY 40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R167 </a:t>
            </a:r>
          </a:p>
          <a:p>
            <a:r>
              <a:rPr lang="en-US" sz="600" dirty="0">
                <a:solidFill>
                  <a:schemeClr val="tx1"/>
                </a:solidFill>
                <a:latin typeface="IBM Plex Sans" charset="0"/>
                <a:ea typeface="IBM Plex Sans" charset="0"/>
                <a:cs typeface="IBM Plex Sans" charset="0"/>
              </a:rPr>
              <a:t>G162 </a:t>
            </a:r>
          </a:p>
          <a:p>
            <a:r>
              <a:rPr lang="en-US" sz="600" dirty="0">
                <a:solidFill>
                  <a:schemeClr val="tx1"/>
                </a:solidFill>
                <a:latin typeface="IBM Plex Sans" charset="0"/>
                <a:ea typeface="IBM Plex Sans" charset="0"/>
                <a:cs typeface="IBM Plex Sans" charset="0"/>
              </a:rPr>
              <a:t>B162</a:t>
            </a:r>
          </a:p>
        </p:txBody>
      </p:sp>
      <p:sp>
        <p:nvSpPr>
          <p:cNvPr id="167" name="Rectangle 166"/>
          <p:cNvSpPr>
            <a:spLocks/>
          </p:cNvSpPr>
          <p:nvPr/>
        </p:nvSpPr>
        <p:spPr>
          <a:xfrm>
            <a:off x="4251960" y="6858000"/>
            <a:ext cx="594360" cy="640080"/>
          </a:xfrm>
          <a:prstGeom prst="rect">
            <a:avLst/>
          </a:prstGeom>
          <a:solidFill>
            <a:srgbClr val="13171A"/>
          </a:solidFill>
          <a:ln w="6350">
            <a:solidFill>
              <a:schemeClr val="tx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bg2"/>
                </a:solidFill>
                <a:latin typeface="IBM Plex Sans" charset="0"/>
                <a:ea typeface="IBM Plex Sans" charset="0"/>
                <a:cs typeface="IBM Plex Sans" charset="0"/>
              </a:rPr>
              <a:t>COOL GRAY 100</a:t>
            </a:r>
            <a:r>
              <a:rPr lang="en-US" sz="600" dirty="0">
                <a:solidFill>
                  <a:schemeClr val="bg2"/>
                </a:solidFill>
                <a:latin typeface="IBM Plex Sans" charset="0"/>
                <a:ea typeface="IBM Plex Sans" charset="0"/>
                <a:cs typeface="IBM Plex Sans" charset="0"/>
              </a:rPr>
              <a:t>  </a:t>
            </a:r>
          </a:p>
          <a:p>
            <a:endParaRPr lang="en-US" sz="600" dirty="0">
              <a:solidFill>
                <a:schemeClr val="bg2"/>
              </a:solidFill>
              <a:latin typeface="IBM Plex Sans" charset="0"/>
              <a:ea typeface="IBM Plex Sans" charset="0"/>
              <a:cs typeface="IBM Plex Sans" charset="0"/>
            </a:endParaRPr>
          </a:p>
          <a:p>
            <a:r>
              <a:rPr lang="en-US" sz="600" dirty="0">
                <a:solidFill>
                  <a:schemeClr val="bg2"/>
                </a:solidFill>
                <a:latin typeface="IBM Plex Sans" charset="0"/>
                <a:ea typeface="IBM Plex Sans" charset="0"/>
                <a:cs typeface="IBM Plex Sans" charset="0"/>
              </a:rPr>
              <a:t>R19 </a:t>
            </a:r>
          </a:p>
          <a:p>
            <a:r>
              <a:rPr lang="en-US" sz="600" dirty="0">
                <a:solidFill>
                  <a:schemeClr val="bg2"/>
                </a:solidFill>
                <a:latin typeface="IBM Plex Sans" charset="0"/>
                <a:ea typeface="IBM Plex Sans" charset="0"/>
                <a:cs typeface="IBM Plex Sans" charset="0"/>
              </a:rPr>
              <a:t>G23 </a:t>
            </a:r>
          </a:p>
          <a:p>
            <a:r>
              <a:rPr lang="en-US" sz="600" dirty="0">
                <a:solidFill>
                  <a:schemeClr val="bg2"/>
                </a:solidFill>
                <a:latin typeface="IBM Plex Sans" charset="0"/>
                <a:ea typeface="IBM Plex Sans" charset="0"/>
                <a:cs typeface="IBM Plex Sans" charset="0"/>
              </a:rPr>
              <a:t>B26</a:t>
            </a:r>
          </a:p>
        </p:txBody>
      </p:sp>
      <p:sp>
        <p:nvSpPr>
          <p:cNvPr id="170" name="Rectangle 169"/>
          <p:cNvSpPr>
            <a:spLocks/>
          </p:cNvSpPr>
          <p:nvPr/>
        </p:nvSpPr>
        <p:spPr>
          <a:xfrm>
            <a:off x="8412480" y="6858000"/>
            <a:ext cx="594360" cy="640080"/>
          </a:xfrm>
          <a:prstGeom prst="rect">
            <a:avLst/>
          </a:prstGeom>
          <a:solidFill>
            <a:srgbClr val="C1BCBB"/>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WARM GRAY 30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R193 </a:t>
            </a:r>
          </a:p>
          <a:p>
            <a:r>
              <a:rPr lang="en-US" sz="600" dirty="0">
                <a:solidFill>
                  <a:schemeClr val="tx1"/>
                </a:solidFill>
                <a:latin typeface="IBM Plex Sans" charset="0"/>
                <a:ea typeface="IBM Plex Sans" charset="0"/>
                <a:cs typeface="IBM Plex Sans" charset="0"/>
              </a:rPr>
              <a:t>G188 </a:t>
            </a:r>
          </a:p>
          <a:p>
            <a:r>
              <a:rPr lang="en-US" sz="600" dirty="0">
                <a:solidFill>
                  <a:schemeClr val="tx1"/>
                </a:solidFill>
                <a:latin typeface="IBM Plex Sans" charset="0"/>
                <a:ea typeface="IBM Plex Sans" charset="0"/>
                <a:cs typeface="IBM Plex Sans" charset="0"/>
              </a:rPr>
              <a:t>B187</a:t>
            </a:r>
          </a:p>
        </p:txBody>
      </p:sp>
      <p:sp>
        <p:nvSpPr>
          <p:cNvPr id="171" name="Rectangle 170"/>
          <p:cNvSpPr>
            <a:spLocks/>
          </p:cNvSpPr>
          <p:nvPr/>
        </p:nvSpPr>
        <p:spPr>
          <a:xfrm>
            <a:off x="9006840" y="6858000"/>
            <a:ext cx="594360" cy="640080"/>
          </a:xfrm>
          <a:prstGeom prst="rect">
            <a:avLst/>
          </a:prstGeom>
          <a:solidFill>
            <a:srgbClr val="E0DBDA"/>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WARM GRAY 20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R224 </a:t>
            </a:r>
          </a:p>
          <a:p>
            <a:r>
              <a:rPr lang="en-US" sz="600" dirty="0">
                <a:solidFill>
                  <a:schemeClr val="tx1"/>
                </a:solidFill>
                <a:latin typeface="IBM Plex Sans" charset="0"/>
                <a:ea typeface="IBM Plex Sans" charset="0"/>
                <a:cs typeface="IBM Plex Sans" charset="0"/>
              </a:rPr>
              <a:t>G219 </a:t>
            </a:r>
          </a:p>
          <a:p>
            <a:r>
              <a:rPr lang="en-US" sz="600" dirty="0">
                <a:solidFill>
                  <a:schemeClr val="tx1"/>
                </a:solidFill>
                <a:latin typeface="IBM Plex Sans" charset="0"/>
                <a:ea typeface="IBM Plex Sans" charset="0"/>
                <a:cs typeface="IBM Plex Sans" charset="0"/>
              </a:rPr>
              <a:t>B218</a:t>
            </a:r>
          </a:p>
        </p:txBody>
      </p:sp>
      <p:sp>
        <p:nvSpPr>
          <p:cNvPr id="172" name="Rectangle 171"/>
          <p:cNvSpPr>
            <a:spLocks/>
          </p:cNvSpPr>
          <p:nvPr/>
        </p:nvSpPr>
        <p:spPr>
          <a:xfrm>
            <a:off x="9601200" y="6858000"/>
            <a:ext cx="594360" cy="640080"/>
          </a:xfrm>
          <a:prstGeom prst="rect">
            <a:avLst/>
          </a:prstGeom>
          <a:solidFill>
            <a:srgbClr val="F7F3F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45720" rIns="18288" rtlCol="0" anchor="t"/>
          <a:lstStyle/>
          <a:p>
            <a:r>
              <a:rPr lang="en-US" sz="600" b="1" dirty="0">
                <a:solidFill>
                  <a:schemeClr val="tx1"/>
                </a:solidFill>
                <a:latin typeface="IBM Plex Sans" charset="0"/>
                <a:ea typeface="IBM Plex Sans" charset="0"/>
                <a:cs typeface="IBM Plex Sans" charset="0"/>
              </a:rPr>
              <a:t>WARM GRAY 10</a:t>
            </a:r>
            <a:r>
              <a:rPr lang="en-US" sz="600" dirty="0">
                <a:solidFill>
                  <a:schemeClr val="tx1"/>
                </a:solidFill>
                <a:latin typeface="IBM Plex Sans" charset="0"/>
                <a:ea typeface="IBM Plex Sans" charset="0"/>
                <a:cs typeface="IBM Plex Sans" charset="0"/>
              </a:rPr>
              <a:t>  </a:t>
            </a:r>
          </a:p>
          <a:p>
            <a:endParaRPr lang="en-US" sz="600" dirty="0">
              <a:solidFill>
                <a:schemeClr val="tx1"/>
              </a:solidFill>
              <a:latin typeface="IBM Plex Sans" charset="0"/>
              <a:ea typeface="IBM Plex Sans" charset="0"/>
              <a:cs typeface="IBM Plex Sans" charset="0"/>
            </a:endParaRPr>
          </a:p>
          <a:p>
            <a:r>
              <a:rPr lang="en-US" sz="600" dirty="0">
                <a:solidFill>
                  <a:schemeClr val="tx1"/>
                </a:solidFill>
                <a:latin typeface="IBM Plex Sans" charset="0"/>
                <a:ea typeface="IBM Plex Sans" charset="0"/>
                <a:cs typeface="IBM Plex Sans" charset="0"/>
              </a:rPr>
              <a:t>R247 </a:t>
            </a:r>
          </a:p>
          <a:p>
            <a:r>
              <a:rPr lang="en-US" sz="600" dirty="0">
                <a:solidFill>
                  <a:schemeClr val="tx1"/>
                </a:solidFill>
                <a:latin typeface="IBM Plex Sans" charset="0"/>
                <a:ea typeface="IBM Plex Sans" charset="0"/>
                <a:cs typeface="IBM Plex Sans" charset="0"/>
              </a:rPr>
              <a:t>G243 </a:t>
            </a:r>
          </a:p>
          <a:p>
            <a:r>
              <a:rPr lang="en-US" sz="600" dirty="0">
                <a:solidFill>
                  <a:schemeClr val="tx1"/>
                </a:solidFill>
                <a:latin typeface="IBM Plex Sans" charset="0"/>
                <a:ea typeface="IBM Plex Sans" charset="0"/>
                <a:cs typeface="IBM Plex Sans" charset="0"/>
              </a:rPr>
              <a:t>B241</a:t>
            </a:r>
          </a:p>
        </p:txBody>
      </p:sp>
      <p:sp>
        <p:nvSpPr>
          <p:cNvPr id="110" name="Rectangle 109"/>
          <p:cNvSpPr>
            <a:spLocks noChangeAspect="1"/>
          </p:cNvSpPr>
          <p:nvPr/>
        </p:nvSpPr>
        <p:spPr>
          <a:xfrm>
            <a:off x="10981944" y="6629400"/>
            <a:ext cx="274320" cy="292608"/>
          </a:xfrm>
          <a:prstGeom prst="rect">
            <a:avLst/>
          </a:prstGeom>
          <a:solidFill>
            <a:srgbClr val="FC7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73" name="Rectangle 172"/>
          <p:cNvSpPr>
            <a:spLocks noChangeAspect="1"/>
          </p:cNvSpPr>
          <p:nvPr/>
        </p:nvSpPr>
        <p:spPr>
          <a:xfrm>
            <a:off x="11256264" y="6629400"/>
            <a:ext cx="274320" cy="292608"/>
          </a:xfrm>
          <a:prstGeom prst="rect">
            <a:avLst/>
          </a:prstGeom>
          <a:solidFill>
            <a:srgbClr val="A5192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74" name="Rectangle 173"/>
          <p:cNvSpPr>
            <a:spLocks noChangeAspect="1"/>
          </p:cNvSpPr>
          <p:nvPr/>
        </p:nvSpPr>
        <p:spPr>
          <a:xfrm>
            <a:off x="11530584" y="6629400"/>
            <a:ext cx="274320" cy="292608"/>
          </a:xfrm>
          <a:prstGeom prst="rect">
            <a:avLst/>
          </a:prstGeom>
          <a:solidFill>
            <a:srgbClr val="E027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75" name="Rectangle 174"/>
          <p:cNvSpPr>
            <a:spLocks noChangeAspect="1"/>
          </p:cNvSpPr>
          <p:nvPr/>
        </p:nvSpPr>
        <p:spPr>
          <a:xfrm>
            <a:off x="11804904" y="6629400"/>
            <a:ext cx="274320" cy="292608"/>
          </a:xfrm>
          <a:prstGeom prst="rect">
            <a:avLst/>
          </a:prstGeom>
          <a:solidFill>
            <a:srgbClr val="FB4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76" name="Rectangle 175"/>
          <p:cNvSpPr>
            <a:spLocks noChangeAspect="1"/>
          </p:cNvSpPr>
          <p:nvPr/>
        </p:nvSpPr>
        <p:spPr>
          <a:xfrm>
            <a:off x="12079224" y="6629400"/>
            <a:ext cx="274320" cy="292608"/>
          </a:xfrm>
          <a:prstGeom prst="rect">
            <a:avLst/>
          </a:prstGeom>
          <a:solidFill>
            <a:srgbClr val="FF76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77" name="Rectangle 176"/>
          <p:cNvSpPr>
            <a:spLocks noChangeAspect="1"/>
          </p:cNvSpPr>
          <p:nvPr/>
        </p:nvSpPr>
        <p:spPr>
          <a:xfrm>
            <a:off x="12353544" y="6629400"/>
            <a:ext cx="274320" cy="292608"/>
          </a:xfrm>
          <a:prstGeom prst="rect">
            <a:avLst/>
          </a:prstGeom>
          <a:solidFill>
            <a:srgbClr val="FFA4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78" name="Rectangle 177"/>
          <p:cNvSpPr>
            <a:spLocks noChangeAspect="1"/>
          </p:cNvSpPr>
          <p:nvPr/>
        </p:nvSpPr>
        <p:spPr>
          <a:xfrm>
            <a:off x="12618720" y="6629400"/>
            <a:ext cx="274320" cy="292608"/>
          </a:xfrm>
          <a:prstGeom prst="rect">
            <a:avLst/>
          </a:prstGeom>
          <a:solidFill>
            <a:srgbClr val="FDD1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79" name="Rectangle 178"/>
          <p:cNvSpPr>
            <a:spLocks noChangeAspect="1"/>
          </p:cNvSpPr>
          <p:nvPr/>
        </p:nvSpPr>
        <p:spPr>
          <a:xfrm>
            <a:off x="12893040" y="6629400"/>
            <a:ext cx="274320" cy="292608"/>
          </a:xfrm>
          <a:prstGeom prst="rect">
            <a:avLst/>
          </a:prstGeom>
          <a:solidFill>
            <a:srgbClr val="1064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80" name="Rectangle 179"/>
          <p:cNvSpPr>
            <a:spLocks noChangeAspect="1"/>
          </p:cNvSpPr>
          <p:nvPr/>
        </p:nvSpPr>
        <p:spPr>
          <a:xfrm>
            <a:off x="13167360" y="6629400"/>
            <a:ext cx="274320" cy="292608"/>
          </a:xfrm>
          <a:prstGeom prst="rect">
            <a:avLst/>
          </a:prstGeom>
          <a:solidFill>
            <a:srgbClr val="1B87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81" name="Rectangle 180"/>
          <p:cNvSpPr>
            <a:spLocks noChangeAspect="1"/>
          </p:cNvSpPr>
          <p:nvPr/>
        </p:nvSpPr>
        <p:spPr>
          <a:xfrm>
            <a:off x="13441680" y="6629400"/>
            <a:ext cx="274320" cy="292608"/>
          </a:xfrm>
          <a:prstGeom prst="rect">
            <a:avLst/>
          </a:prstGeom>
          <a:solidFill>
            <a:srgbClr val="24A2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82" name="Rectangle 181"/>
          <p:cNvSpPr>
            <a:spLocks noChangeAspect="1"/>
          </p:cNvSpPr>
          <p:nvPr/>
        </p:nvSpPr>
        <p:spPr>
          <a:xfrm>
            <a:off x="13716000" y="6629400"/>
            <a:ext cx="274320" cy="292608"/>
          </a:xfrm>
          <a:prstGeom prst="rect">
            <a:avLst/>
          </a:prstGeom>
          <a:solidFill>
            <a:srgbClr val="3DBB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83" name="Rectangle 182"/>
          <p:cNvSpPr>
            <a:spLocks noChangeAspect="1"/>
          </p:cNvSpPr>
          <p:nvPr/>
        </p:nvSpPr>
        <p:spPr>
          <a:xfrm>
            <a:off x="13990320" y="6629400"/>
            <a:ext cx="274320" cy="292608"/>
          </a:xfrm>
          <a:prstGeom prst="rect">
            <a:avLst/>
          </a:prstGeom>
          <a:solidFill>
            <a:srgbClr val="56D6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solidFill>
                <a:schemeClr val="bg2">
                  <a:lumMod val="95000"/>
                </a:schemeClr>
              </a:solidFill>
              <a:latin typeface="IBM Plex Sans" panose="020B0503050000000000" pitchFamily="34" charset="0"/>
              <a:ea typeface="Arial" charset="0"/>
              <a:cs typeface="Arial" charset="0"/>
            </a:endParaRPr>
          </a:p>
        </p:txBody>
      </p:sp>
      <p:sp>
        <p:nvSpPr>
          <p:cNvPr id="184" name="Rectangle 183"/>
          <p:cNvSpPr>
            <a:spLocks/>
          </p:cNvSpPr>
          <p:nvPr/>
        </p:nvSpPr>
        <p:spPr>
          <a:xfrm>
            <a:off x="10972800" y="6903720"/>
            <a:ext cx="283464"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ORANGE</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R252</a:t>
            </a:r>
          </a:p>
          <a:p>
            <a:r>
              <a:rPr lang="en-US" sz="600" dirty="0">
                <a:solidFill>
                  <a:schemeClr val="tx2">
                    <a:lumMod val="75000"/>
                  </a:schemeClr>
                </a:solidFill>
                <a:latin typeface="IBM Plex Sans" panose="020B0503050000000000" pitchFamily="34" charset="0"/>
                <a:ea typeface="Arial" charset="0"/>
                <a:cs typeface="Arial" charset="0"/>
              </a:rPr>
              <a:t>G123 </a:t>
            </a:r>
          </a:p>
          <a:p>
            <a:r>
              <a:rPr lang="en-US" sz="600" dirty="0">
                <a:solidFill>
                  <a:schemeClr val="tx2">
                    <a:lumMod val="75000"/>
                  </a:schemeClr>
                </a:solidFill>
                <a:latin typeface="IBM Plex Sans" panose="020B0503050000000000" pitchFamily="34" charset="0"/>
                <a:ea typeface="Arial" charset="0"/>
                <a:cs typeface="Arial" charset="0"/>
              </a:rPr>
              <a:t>B30</a:t>
            </a:r>
          </a:p>
        </p:txBody>
      </p:sp>
      <p:cxnSp>
        <p:nvCxnSpPr>
          <p:cNvPr id="185" name="Straight Connector 184"/>
          <p:cNvCxnSpPr/>
          <p:nvPr/>
        </p:nvCxnSpPr>
        <p:spPr>
          <a:xfrm>
            <a:off x="10972800" y="6172200"/>
            <a:ext cx="3200400" cy="0"/>
          </a:xfrm>
          <a:prstGeom prst="line">
            <a:avLst/>
          </a:prstGeom>
          <a:ln w="3175">
            <a:solidFill>
              <a:schemeClr val="tx2">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186" name="Rectangle 185"/>
          <p:cNvSpPr>
            <a:spLocks/>
          </p:cNvSpPr>
          <p:nvPr/>
        </p:nvSpPr>
        <p:spPr>
          <a:xfrm>
            <a:off x="11256264" y="6903720"/>
            <a:ext cx="310896"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RED 70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R165</a:t>
            </a:r>
            <a:br>
              <a:rPr lang="en-US" sz="600" dirty="0">
                <a:solidFill>
                  <a:schemeClr val="tx2">
                    <a:lumMod val="75000"/>
                  </a:schemeClr>
                </a:solidFill>
                <a:latin typeface="IBM Plex Sans" panose="020B0503050000000000" pitchFamily="34" charset="0"/>
                <a:ea typeface="Arial" charset="0"/>
                <a:cs typeface="Arial" charset="0"/>
              </a:rPr>
            </a:br>
            <a:r>
              <a:rPr lang="en-US" sz="600" dirty="0">
                <a:solidFill>
                  <a:schemeClr val="tx2">
                    <a:lumMod val="75000"/>
                  </a:schemeClr>
                </a:solidFill>
                <a:latin typeface="IBM Plex Sans" panose="020B0503050000000000" pitchFamily="34" charset="0"/>
                <a:ea typeface="Arial" charset="0"/>
                <a:cs typeface="Arial" charset="0"/>
              </a:rPr>
              <a:t>G25 </a:t>
            </a:r>
          </a:p>
          <a:p>
            <a:r>
              <a:rPr lang="en-US" sz="600" dirty="0">
                <a:solidFill>
                  <a:schemeClr val="tx2">
                    <a:lumMod val="75000"/>
                  </a:schemeClr>
                </a:solidFill>
                <a:latin typeface="IBM Plex Sans" panose="020B0503050000000000" pitchFamily="34" charset="0"/>
                <a:ea typeface="Arial" charset="0"/>
                <a:cs typeface="Arial" charset="0"/>
              </a:rPr>
              <a:t>B32</a:t>
            </a:r>
          </a:p>
        </p:txBody>
      </p:sp>
      <p:sp>
        <p:nvSpPr>
          <p:cNvPr id="187" name="Rectangle 186"/>
          <p:cNvSpPr>
            <a:spLocks/>
          </p:cNvSpPr>
          <p:nvPr/>
        </p:nvSpPr>
        <p:spPr>
          <a:xfrm>
            <a:off x="11539728" y="6903720"/>
            <a:ext cx="310896"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RED 60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R224</a:t>
            </a:r>
          </a:p>
          <a:p>
            <a:r>
              <a:rPr lang="en-US" sz="600" dirty="0">
                <a:solidFill>
                  <a:schemeClr val="tx2">
                    <a:lumMod val="75000"/>
                  </a:schemeClr>
                </a:solidFill>
                <a:latin typeface="IBM Plex Sans" panose="020B0503050000000000" pitchFamily="34" charset="0"/>
                <a:ea typeface="Arial" charset="0"/>
                <a:cs typeface="Arial" charset="0"/>
              </a:rPr>
              <a:t>G39</a:t>
            </a:r>
          </a:p>
          <a:p>
            <a:r>
              <a:rPr lang="en-US" sz="600" dirty="0">
                <a:solidFill>
                  <a:schemeClr val="tx2">
                    <a:lumMod val="75000"/>
                  </a:schemeClr>
                </a:solidFill>
                <a:latin typeface="IBM Plex Sans" panose="020B0503050000000000" pitchFamily="34" charset="0"/>
                <a:ea typeface="Arial" charset="0"/>
                <a:cs typeface="Arial" charset="0"/>
              </a:rPr>
              <a:t>B48</a:t>
            </a:r>
          </a:p>
        </p:txBody>
      </p:sp>
      <p:sp>
        <p:nvSpPr>
          <p:cNvPr id="188" name="Rectangle 187"/>
          <p:cNvSpPr>
            <a:spLocks/>
          </p:cNvSpPr>
          <p:nvPr/>
        </p:nvSpPr>
        <p:spPr>
          <a:xfrm>
            <a:off x="11814048" y="6903720"/>
            <a:ext cx="347472"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RED 50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R251</a:t>
            </a:r>
            <a:br>
              <a:rPr lang="en-US" sz="600" dirty="0">
                <a:solidFill>
                  <a:schemeClr val="tx2">
                    <a:lumMod val="75000"/>
                  </a:schemeClr>
                </a:solidFill>
                <a:latin typeface="IBM Plex Sans" panose="020B0503050000000000" pitchFamily="34" charset="0"/>
                <a:ea typeface="Arial" charset="0"/>
                <a:cs typeface="Arial" charset="0"/>
              </a:rPr>
            </a:br>
            <a:r>
              <a:rPr lang="en-US" sz="600" dirty="0">
                <a:solidFill>
                  <a:schemeClr val="tx2">
                    <a:lumMod val="75000"/>
                  </a:schemeClr>
                </a:solidFill>
                <a:latin typeface="IBM Plex Sans" panose="020B0503050000000000" pitchFamily="34" charset="0"/>
                <a:ea typeface="Arial" charset="0"/>
                <a:cs typeface="Arial" charset="0"/>
              </a:rPr>
              <a:t>G75</a:t>
            </a:r>
          </a:p>
          <a:p>
            <a:r>
              <a:rPr lang="en-US" sz="600" dirty="0">
                <a:solidFill>
                  <a:schemeClr val="tx2">
                    <a:lumMod val="75000"/>
                  </a:schemeClr>
                </a:solidFill>
                <a:latin typeface="IBM Plex Sans" panose="020B0503050000000000" pitchFamily="34" charset="0"/>
                <a:ea typeface="Arial" charset="0"/>
                <a:cs typeface="Arial" charset="0"/>
              </a:rPr>
              <a:t>B83</a:t>
            </a:r>
          </a:p>
        </p:txBody>
      </p:sp>
      <p:sp>
        <p:nvSpPr>
          <p:cNvPr id="189" name="Rectangle 188"/>
          <p:cNvSpPr>
            <a:spLocks/>
          </p:cNvSpPr>
          <p:nvPr/>
        </p:nvSpPr>
        <p:spPr>
          <a:xfrm>
            <a:off x="12079224" y="6903720"/>
            <a:ext cx="274320"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RED 40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R255</a:t>
            </a:r>
          </a:p>
          <a:p>
            <a:r>
              <a:rPr lang="en-US" sz="600" dirty="0">
                <a:solidFill>
                  <a:schemeClr val="tx2">
                    <a:lumMod val="75000"/>
                  </a:schemeClr>
                </a:solidFill>
                <a:latin typeface="IBM Plex Sans" panose="020B0503050000000000" pitchFamily="34" charset="0"/>
                <a:ea typeface="Arial" charset="0"/>
                <a:cs typeface="Arial" charset="0"/>
              </a:rPr>
              <a:t>G118 </a:t>
            </a:r>
          </a:p>
          <a:p>
            <a:r>
              <a:rPr lang="en-US" sz="600" dirty="0">
                <a:solidFill>
                  <a:schemeClr val="tx2">
                    <a:lumMod val="75000"/>
                  </a:schemeClr>
                </a:solidFill>
                <a:latin typeface="IBM Plex Sans" panose="020B0503050000000000" pitchFamily="34" charset="0"/>
                <a:ea typeface="Arial" charset="0"/>
                <a:cs typeface="Arial" charset="0"/>
              </a:rPr>
              <a:t>B124</a:t>
            </a:r>
          </a:p>
        </p:txBody>
      </p:sp>
      <p:sp>
        <p:nvSpPr>
          <p:cNvPr id="190" name="Rectangle 189"/>
          <p:cNvSpPr>
            <a:spLocks/>
          </p:cNvSpPr>
          <p:nvPr/>
        </p:nvSpPr>
        <p:spPr>
          <a:xfrm>
            <a:off x="12353544" y="6903720"/>
            <a:ext cx="310896"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RED 30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R255</a:t>
            </a:r>
            <a:br>
              <a:rPr lang="en-US" sz="600" dirty="0">
                <a:solidFill>
                  <a:schemeClr val="tx2">
                    <a:lumMod val="75000"/>
                  </a:schemeClr>
                </a:solidFill>
                <a:latin typeface="IBM Plex Sans" panose="020B0503050000000000" pitchFamily="34" charset="0"/>
                <a:ea typeface="Arial" charset="0"/>
                <a:cs typeface="Arial" charset="0"/>
              </a:rPr>
            </a:br>
            <a:r>
              <a:rPr lang="en-US" sz="600" dirty="0">
                <a:solidFill>
                  <a:schemeClr val="tx2">
                    <a:lumMod val="75000"/>
                  </a:schemeClr>
                </a:solidFill>
                <a:latin typeface="IBM Plex Sans" panose="020B0503050000000000" pitchFamily="34" charset="0"/>
                <a:ea typeface="Arial" charset="0"/>
                <a:cs typeface="Arial" charset="0"/>
              </a:rPr>
              <a:t>G164</a:t>
            </a:r>
          </a:p>
          <a:p>
            <a:r>
              <a:rPr lang="en-US" sz="600" dirty="0">
                <a:solidFill>
                  <a:schemeClr val="tx2">
                    <a:lumMod val="75000"/>
                  </a:schemeClr>
                </a:solidFill>
                <a:latin typeface="IBM Plex Sans" panose="020B0503050000000000" pitchFamily="34" charset="0"/>
                <a:ea typeface="Arial" charset="0"/>
                <a:cs typeface="Arial" charset="0"/>
              </a:rPr>
              <a:t>B169</a:t>
            </a:r>
          </a:p>
        </p:txBody>
      </p:sp>
      <p:sp>
        <p:nvSpPr>
          <p:cNvPr id="192" name="Rectangle 191"/>
          <p:cNvSpPr>
            <a:spLocks/>
          </p:cNvSpPr>
          <p:nvPr/>
        </p:nvSpPr>
        <p:spPr>
          <a:xfrm>
            <a:off x="12627864" y="6903720"/>
            <a:ext cx="320040"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YELLOW</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R253</a:t>
            </a:r>
          </a:p>
          <a:p>
            <a:r>
              <a:rPr lang="en-US" sz="600" dirty="0">
                <a:solidFill>
                  <a:schemeClr val="tx2">
                    <a:lumMod val="75000"/>
                  </a:schemeClr>
                </a:solidFill>
                <a:latin typeface="IBM Plex Sans" panose="020B0503050000000000" pitchFamily="34" charset="0"/>
                <a:ea typeface="Arial" charset="0"/>
                <a:cs typeface="Arial" charset="0"/>
              </a:rPr>
              <a:t>G209</a:t>
            </a:r>
          </a:p>
          <a:p>
            <a:r>
              <a:rPr lang="en-US" sz="600" dirty="0">
                <a:solidFill>
                  <a:schemeClr val="tx2">
                    <a:lumMod val="75000"/>
                  </a:schemeClr>
                </a:solidFill>
                <a:latin typeface="IBM Plex Sans" panose="020B0503050000000000" pitchFamily="34" charset="0"/>
                <a:ea typeface="Arial" charset="0"/>
                <a:cs typeface="Arial" charset="0"/>
              </a:rPr>
              <a:t>B58</a:t>
            </a:r>
          </a:p>
        </p:txBody>
      </p:sp>
      <p:sp>
        <p:nvSpPr>
          <p:cNvPr id="193" name="Rectangle 192"/>
          <p:cNvSpPr>
            <a:spLocks/>
          </p:cNvSpPr>
          <p:nvPr/>
        </p:nvSpPr>
        <p:spPr>
          <a:xfrm>
            <a:off x="12893040" y="6903720"/>
            <a:ext cx="365760"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GREEN 70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R16</a:t>
            </a:r>
            <a:br>
              <a:rPr lang="en-US" sz="600" dirty="0">
                <a:solidFill>
                  <a:schemeClr val="tx2">
                    <a:lumMod val="75000"/>
                  </a:schemeClr>
                </a:solidFill>
                <a:latin typeface="IBM Plex Sans" panose="020B0503050000000000" pitchFamily="34" charset="0"/>
                <a:ea typeface="Arial" charset="0"/>
                <a:cs typeface="Arial" charset="0"/>
              </a:rPr>
            </a:br>
            <a:r>
              <a:rPr lang="en-US" sz="600" dirty="0">
                <a:solidFill>
                  <a:schemeClr val="tx2">
                    <a:lumMod val="75000"/>
                  </a:schemeClr>
                </a:solidFill>
                <a:latin typeface="IBM Plex Sans" panose="020B0503050000000000" pitchFamily="34" charset="0"/>
                <a:ea typeface="Arial" charset="0"/>
                <a:cs typeface="Arial" charset="0"/>
              </a:rPr>
              <a:t>G100</a:t>
            </a:r>
          </a:p>
          <a:p>
            <a:r>
              <a:rPr lang="en-US" sz="600" dirty="0">
                <a:solidFill>
                  <a:schemeClr val="tx2">
                    <a:lumMod val="75000"/>
                  </a:schemeClr>
                </a:solidFill>
                <a:latin typeface="IBM Plex Sans" panose="020B0503050000000000" pitchFamily="34" charset="0"/>
                <a:ea typeface="Arial" charset="0"/>
                <a:cs typeface="Arial" charset="0"/>
              </a:rPr>
              <a:t>B42</a:t>
            </a:r>
          </a:p>
        </p:txBody>
      </p:sp>
      <p:sp>
        <p:nvSpPr>
          <p:cNvPr id="194" name="Rectangle 193"/>
          <p:cNvSpPr>
            <a:spLocks/>
          </p:cNvSpPr>
          <p:nvPr/>
        </p:nvSpPr>
        <p:spPr>
          <a:xfrm>
            <a:off x="13167360" y="6903720"/>
            <a:ext cx="274320"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GREEN 60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R27</a:t>
            </a:r>
          </a:p>
          <a:p>
            <a:r>
              <a:rPr lang="en-US" sz="600" dirty="0">
                <a:solidFill>
                  <a:schemeClr val="tx2">
                    <a:lumMod val="75000"/>
                  </a:schemeClr>
                </a:solidFill>
                <a:latin typeface="IBM Plex Sans" panose="020B0503050000000000" pitchFamily="34" charset="0"/>
                <a:ea typeface="Arial" charset="0"/>
                <a:cs typeface="Arial" charset="0"/>
              </a:rPr>
              <a:t>G135 </a:t>
            </a:r>
          </a:p>
          <a:p>
            <a:r>
              <a:rPr lang="en-US" sz="600" dirty="0">
                <a:solidFill>
                  <a:schemeClr val="tx2">
                    <a:lumMod val="75000"/>
                  </a:schemeClr>
                </a:solidFill>
                <a:latin typeface="IBM Plex Sans" panose="020B0503050000000000" pitchFamily="34" charset="0"/>
                <a:ea typeface="Arial" charset="0"/>
                <a:cs typeface="Arial" charset="0"/>
              </a:rPr>
              <a:t>B59</a:t>
            </a:r>
          </a:p>
        </p:txBody>
      </p:sp>
      <p:sp>
        <p:nvSpPr>
          <p:cNvPr id="195" name="Rectangle 194"/>
          <p:cNvSpPr>
            <a:spLocks/>
          </p:cNvSpPr>
          <p:nvPr/>
        </p:nvSpPr>
        <p:spPr>
          <a:xfrm>
            <a:off x="13441680" y="6903720"/>
            <a:ext cx="310896"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GREEN 50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R36</a:t>
            </a:r>
            <a:br>
              <a:rPr lang="en-US" sz="600" dirty="0">
                <a:solidFill>
                  <a:schemeClr val="tx2">
                    <a:lumMod val="75000"/>
                  </a:schemeClr>
                </a:solidFill>
                <a:latin typeface="IBM Plex Sans" panose="020B0503050000000000" pitchFamily="34" charset="0"/>
                <a:ea typeface="Arial" charset="0"/>
                <a:cs typeface="Arial" charset="0"/>
              </a:rPr>
            </a:br>
            <a:r>
              <a:rPr lang="en-US" sz="600" dirty="0">
                <a:solidFill>
                  <a:schemeClr val="tx2">
                    <a:lumMod val="75000"/>
                  </a:schemeClr>
                </a:solidFill>
                <a:latin typeface="IBM Plex Sans" panose="020B0503050000000000" pitchFamily="34" charset="0"/>
                <a:ea typeface="Arial" charset="0"/>
                <a:cs typeface="Arial" charset="0"/>
              </a:rPr>
              <a:t>G162</a:t>
            </a:r>
          </a:p>
          <a:p>
            <a:r>
              <a:rPr lang="en-US" sz="600" dirty="0">
                <a:solidFill>
                  <a:schemeClr val="tx2">
                    <a:lumMod val="75000"/>
                  </a:schemeClr>
                </a:solidFill>
                <a:latin typeface="IBM Plex Sans" panose="020B0503050000000000" pitchFamily="34" charset="0"/>
                <a:ea typeface="Arial" charset="0"/>
                <a:cs typeface="Arial" charset="0"/>
              </a:rPr>
              <a:t>B73</a:t>
            </a:r>
          </a:p>
        </p:txBody>
      </p:sp>
      <p:sp>
        <p:nvSpPr>
          <p:cNvPr id="196" name="Rectangle 195"/>
          <p:cNvSpPr>
            <a:spLocks/>
          </p:cNvSpPr>
          <p:nvPr/>
        </p:nvSpPr>
        <p:spPr>
          <a:xfrm>
            <a:off x="13716000" y="6903720"/>
            <a:ext cx="320040"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GREEN 40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R61</a:t>
            </a:r>
          </a:p>
          <a:p>
            <a:r>
              <a:rPr lang="en-US" sz="600" dirty="0">
                <a:solidFill>
                  <a:schemeClr val="tx2">
                    <a:lumMod val="75000"/>
                  </a:schemeClr>
                </a:solidFill>
                <a:latin typeface="IBM Plex Sans" panose="020B0503050000000000" pitchFamily="34" charset="0"/>
                <a:ea typeface="Arial" charset="0"/>
                <a:cs typeface="Arial" charset="0"/>
              </a:rPr>
              <a:t>G187</a:t>
            </a:r>
          </a:p>
          <a:p>
            <a:r>
              <a:rPr lang="en-US" sz="600" dirty="0">
                <a:solidFill>
                  <a:schemeClr val="tx2">
                    <a:lumMod val="75000"/>
                  </a:schemeClr>
                </a:solidFill>
                <a:latin typeface="IBM Plex Sans" panose="020B0503050000000000" pitchFamily="34" charset="0"/>
                <a:ea typeface="Arial" charset="0"/>
                <a:cs typeface="Arial" charset="0"/>
              </a:rPr>
              <a:t>B97</a:t>
            </a:r>
          </a:p>
        </p:txBody>
      </p:sp>
      <p:sp>
        <p:nvSpPr>
          <p:cNvPr id="197" name="Rectangle 196"/>
          <p:cNvSpPr>
            <a:spLocks/>
          </p:cNvSpPr>
          <p:nvPr/>
        </p:nvSpPr>
        <p:spPr>
          <a:xfrm>
            <a:off x="13981176" y="6903720"/>
            <a:ext cx="365760" cy="64008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r>
              <a:rPr lang="en-US" sz="400" b="1" dirty="0">
                <a:solidFill>
                  <a:schemeClr val="tx2">
                    <a:lumMod val="75000"/>
                  </a:schemeClr>
                </a:solidFill>
                <a:latin typeface="IBM Plex Sans" panose="020B0503050000000000" pitchFamily="34" charset="0"/>
                <a:ea typeface="Arial" charset="0"/>
                <a:cs typeface="Arial" charset="0"/>
              </a:rPr>
              <a:t>ALERT</a:t>
            </a:r>
            <a:br>
              <a:rPr lang="en-US" sz="400" b="1" dirty="0">
                <a:solidFill>
                  <a:schemeClr val="tx2">
                    <a:lumMod val="75000"/>
                  </a:schemeClr>
                </a:solidFill>
                <a:latin typeface="IBM Plex Sans" panose="020B0503050000000000" pitchFamily="34" charset="0"/>
                <a:ea typeface="Arial" charset="0"/>
                <a:cs typeface="Arial" charset="0"/>
              </a:rPr>
            </a:br>
            <a:r>
              <a:rPr lang="en-US" sz="400" b="1" dirty="0">
                <a:solidFill>
                  <a:schemeClr val="tx2">
                    <a:lumMod val="75000"/>
                  </a:schemeClr>
                </a:solidFill>
                <a:latin typeface="IBM Plex Sans" panose="020B0503050000000000" pitchFamily="34" charset="0"/>
                <a:ea typeface="Arial" charset="0"/>
                <a:cs typeface="Arial" charset="0"/>
              </a:rPr>
              <a:t>GREEN 30</a:t>
            </a:r>
            <a:endParaRPr lang="en-US" sz="400" dirty="0">
              <a:solidFill>
                <a:schemeClr val="tx2">
                  <a:lumMod val="75000"/>
                </a:schemeClr>
              </a:solidFill>
              <a:latin typeface="IBM Plex Sans" panose="020B0503050000000000" pitchFamily="34" charset="0"/>
              <a:ea typeface="Arial" charset="0"/>
              <a:cs typeface="Arial" charset="0"/>
            </a:endParaRPr>
          </a:p>
          <a:p>
            <a:endParaRPr lang="en-US" sz="600" dirty="0">
              <a:solidFill>
                <a:schemeClr val="tx2">
                  <a:lumMod val="75000"/>
                </a:schemeClr>
              </a:solidFill>
              <a:latin typeface="IBM Plex Sans" panose="020B0503050000000000" pitchFamily="34" charset="0"/>
              <a:ea typeface="Arial" charset="0"/>
              <a:cs typeface="Arial" charset="0"/>
            </a:endParaRPr>
          </a:p>
          <a:p>
            <a:r>
              <a:rPr lang="en-US" sz="600" dirty="0">
                <a:solidFill>
                  <a:schemeClr val="tx2">
                    <a:lumMod val="75000"/>
                  </a:schemeClr>
                </a:solidFill>
                <a:latin typeface="IBM Plex Sans" panose="020B0503050000000000" pitchFamily="34" charset="0"/>
                <a:ea typeface="Arial" charset="0"/>
                <a:cs typeface="Arial" charset="0"/>
              </a:rPr>
              <a:t>R86</a:t>
            </a:r>
            <a:br>
              <a:rPr lang="en-US" sz="600" dirty="0">
                <a:solidFill>
                  <a:schemeClr val="tx2">
                    <a:lumMod val="75000"/>
                  </a:schemeClr>
                </a:solidFill>
                <a:latin typeface="IBM Plex Sans" panose="020B0503050000000000" pitchFamily="34" charset="0"/>
                <a:ea typeface="Arial" charset="0"/>
                <a:cs typeface="Arial" charset="0"/>
              </a:rPr>
            </a:br>
            <a:r>
              <a:rPr lang="en-US" sz="600" dirty="0">
                <a:solidFill>
                  <a:schemeClr val="tx2">
                    <a:lumMod val="75000"/>
                  </a:schemeClr>
                </a:solidFill>
                <a:latin typeface="IBM Plex Sans" panose="020B0503050000000000" pitchFamily="34" charset="0"/>
                <a:ea typeface="Arial" charset="0"/>
                <a:cs typeface="Arial" charset="0"/>
              </a:rPr>
              <a:t>G214</a:t>
            </a:r>
          </a:p>
          <a:p>
            <a:r>
              <a:rPr lang="en-US" sz="600" dirty="0">
                <a:solidFill>
                  <a:schemeClr val="tx2">
                    <a:lumMod val="75000"/>
                  </a:schemeClr>
                </a:solidFill>
                <a:latin typeface="IBM Plex Sans" panose="020B0503050000000000" pitchFamily="34" charset="0"/>
                <a:ea typeface="Arial" charset="0"/>
                <a:cs typeface="Arial" charset="0"/>
              </a:rPr>
              <a:t>B121</a:t>
            </a:r>
          </a:p>
        </p:txBody>
      </p:sp>
    </p:spTree>
    <p:extLst>
      <p:ext uri="{BB962C8B-B14F-4D97-AF65-F5344CB8AC3E}">
        <p14:creationId xmlns:p14="http://schemas.microsoft.com/office/powerpoint/2010/main" val="5436855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3" name="Picture Placeholder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657601" y="0"/>
            <a:ext cx="10972798" cy="8229600"/>
          </a:xfrm>
          <a:prstGeom prst="rect">
            <a:avLst/>
          </a:prstGeom>
        </p:spPr>
      </p:pic>
      <p:sp>
        <p:nvSpPr>
          <p:cNvPr id="3" name="Content Placeholder 2"/>
          <p:cNvSpPr>
            <a:spLocks noGrp="1"/>
          </p:cNvSpPr>
          <p:nvPr>
            <p:ph idx="4294967295"/>
          </p:nvPr>
        </p:nvSpPr>
        <p:spPr>
          <a:xfrm>
            <a:off x="457199" y="2057400"/>
            <a:ext cx="3200401" cy="5486400"/>
          </a:xfrm>
        </p:spPr>
        <p:txBody>
          <a:bodyPr tIns="0" rIns="182880"/>
          <a:lstStyle/>
          <a:p>
            <a:pPr>
              <a:spcBef>
                <a:spcPts val="2000"/>
              </a:spcBef>
            </a:pPr>
            <a:r>
              <a:rPr lang="en-US" dirty="0"/>
              <a:t>Refer to the </a:t>
            </a:r>
            <a:r>
              <a:rPr lang="en-US" dirty="0">
                <a:solidFill>
                  <a:schemeClr val="tx1"/>
                </a:solidFill>
                <a:hlinkClick r:id="rId3"/>
              </a:rPr>
              <a:t>IBM Services internal website</a:t>
            </a:r>
            <a:r>
              <a:rPr lang="en-US" dirty="0">
                <a:solidFill>
                  <a:schemeClr val="tx1"/>
                </a:solidFill>
              </a:rPr>
              <a:t> </a:t>
            </a:r>
            <a:r>
              <a:rPr lang="en-US" dirty="0"/>
              <a:t>for guidance on imagery</a:t>
            </a:r>
          </a:p>
          <a:p>
            <a:pPr>
              <a:spcBef>
                <a:spcPts val="2000"/>
              </a:spcBef>
            </a:pPr>
            <a:r>
              <a:rPr lang="en-US" altLang="en-GB" dirty="0"/>
              <a:t>For access to additional imagery guidelines: </a:t>
            </a:r>
            <a:r>
              <a:rPr lang="en-US" altLang="en-GB" dirty="0">
                <a:hlinkClick r:id="rId4"/>
              </a:rPr>
              <a:t>www.ibm.com/innovate/</a:t>
            </a:r>
            <a:br>
              <a:rPr lang="en-US" altLang="en-GB" dirty="0">
                <a:hlinkClick r:id="rId4"/>
              </a:rPr>
            </a:br>
            <a:r>
              <a:rPr lang="en-US" altLang="en-GB" dirty="0">
                <a:hlinkClick r:id="rId4"/>
              </a:rPr>
              <a:t>brand/photography/  </a:t>
            </a:r>
          </a:p>
        </p:txBody>
      </p:sp>
      <p:sp>
        <p:nvSpPr>
          <p:cNvPr id="2" name="Title 1"/>
          <p:cNvSpPr>
            <a:spLocks noGrp="1"/>
          </p:cNvSpPr>
          <p:nvPr>
            <p:ph type="title"/>
          </p:nvPr>
        </p:nvSpPr>
        <p:spPr/>
        <p:txBody>
          <a:bodyPr/>
          <a:lstStyle/>
          <a:p>
            <a:r>
              <a:rPr lang="en-US"/>
              <a:t>Photography</a:t>
            </a:r>
            <a:endParaRPr lang="en-US" dirty="0"/>
          </a:p>
        </p:txBody>
      </p:sp>
      <p:sp>
        <p:nvSpPr>
          <p:cNvPr id="5" name="Text Placeholder 4"/>
          <p:cNvSpPr>
            <a:spLocks noGrp="1"/>
          </p:cNvSpPr>
          <p:nvPr>
            <p:ph type="body" sz="quarter" idx="11"/>
          </p:nvPr>
        </p:nvSpPr>
        <p:spPr/>
        <p:txBody>
          <a:bodyPr/>
          <a:lstStyle/>
          <a:p>
            <a:r>
              <a:rPr lang="en-US"/>
              <a:t>Getting started</a:t>
            </a:r>
            <a:r>
              <a:rPr lang="is-IS"/>
              <a:t>…</a:t>
            </a:r>
            <a:endParaRPr lang="en-US" dirty="0"/>
          </a:p>
        </p:txBody>
      </p:sp>
      <p:pic>
        <p:nvPicPr>
          <p:cNvPr id="64" name="Picture 6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363227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Pictograms</a:t>
            </a:r>
          </a:p>
        </p:txBody>
      </p:sp>
      <p:sp>
        <p:nvSpPr>
          <p:cNvPr id="3" name="Content Placeholder 2"/>
          <p:cNvSpPr>
            <a:spLocks noGrp="1"/>
          </p:cNvSpPr>
          <p:nvPr>
            <p:ph idx="4294967295"/>
          </p:nvPr>
        </p:nvSpPr>
        <p:spPr>
          <a:xfrm>
            <a:off x="457200" y="2057400"/>
            <a:ext cx="6629400" cy="5257800"/>
          </a:xfrm>
        </p:spPr>
        <p:txBody>
          <a:bodyPr/>
          <a:lstStyle/>
          <a:p>
            <a:pPr>
              <a:spcBef>
                <a:spcPts val="2000"/>
              </a:spcBef>
            </a:pPr>
            <a:r>
              <a:rPr lang="en-US" altLang="en-GB" dirty="0"/>
              <a:t>The following pictogram style supports the look and </a:t>
            </a:r>
            <a:br>
              <a:rPr lang="en-US" altLang="en-GB" dirty="0"/>
            </a:br>
            <a:r>
              <a:rPr lang="en-US" altLang="en-GB" dirty="0"/>
              <a:t>feel of IBM Branding. </a:t>
            </a:r>
            <a:endParaRPr lang="en-US" dirty="0"/>
          </a:p>
        </p:txBody>
      </p:sp>
      <p:sp>
        <p:nvSpPr>
          <p:cNvPr id="6" name="Content Placeholder 5"/>
          <p:cNvSpPr>
            <a:spLocks noGrp="1"/>
          </p:cNvSpPr>
          <p:nvPr>
            <p:ph idx="4294967295"/>
          </p:nvPr>
        </p:nvSpPr>
        <p:spPr>
          <a:xfrm>
            <a:off x="7315200" y="2057400"/>
            <a:ext cx="6629400" cy="5257800"/>
          </a:xfrm>
        </p:spPr>
        <p:txBody>
          <a:bodyPr/>
          <a:lstStyle/>
          <a:p>
            <a:r>
              <a:rPr lang="en-US" dirty="0"/>
              <a:t>For a link to IBM pictogram libraries: </a:t>
            </a:r>
            <a:r>
              <a:rPr lang="en-US" dirty="0">
                <a:hlinkClick r:id="rId2"/>
              </a:rPr>
              <a:t>ibm.com/innovate/brand/pictograms/</a:t>
            </a:r>
            <a:endParaRPr lang="en-US" dirty="0"/>
          </a:p>
        </p:txBody>
      </p:sp>
      <p:sp>
        <p:nvSpPr>
          <p:cNvPr id="5" name="Text Placeholder 4"/>
          <p:cNvSpPr>
            <a:spLocks noGrp="1"/>
          </p:cNvSpPr>
          <p:nvPr>
            <p:ph type="body" sz="quarter" idx="11"/>
          </p:nvPr>
        </p:nvSpPr>
        <p:spPr/>
        <p:txBody>
          <a:bodyPr/>
          <a:lstStyle/>
          <a:p>
            <a:r>
              <a:rPr lang="en-US"/>
              <a:t>Getting started</a:t>
            </a:r>
            <a:r>
              <a:rPr lang="is-IS"/>
              <a:t>…</a:t>
            </a:r>
            <a:endParaRPr lang="en-US" dirty="0"/>
          </a:p>
        </p:txBody>
      </p:sp>
      <p:grpSp>
        <p:nvGrpSpPr>
          <p:cNvPr id="4" name="Group 3"/>
          <p:cNvGrpSpPr>
            <a:grpSpLocks noChangeAspect="1"/>
          </p:cNvGrpSpPr>
          <p:nvPr/>
        </p:nvGrpSpPr>
        <p:grpSpPr>
          <a:xfrm>
            <a:off x="457200" y="3200400"/>
            <a:ext cx="10385014" cy="468621"/>
            <a:chOff x="288770" y="3406738"/>
            <a:chExt cx="9287600" cy="419100"/>
          </a:xfrm>
        </p:grpSpPr>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284270" y="3406738"/>
              <a:ext cx="292100" cy="4191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384718" y="3406738"/>
              <a:ext cx="419100" cy="41910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7485168" y="3444838"/>
              <a:ext cx="419100" cy="34290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585618" y="3406738"/>
              <a:ext cx="317500" cy="41910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686068" y="3438488"/>
              <a:ext cx="419100" cy="355600"/>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786519" y="3406738"/>
              <a:ext cx="419100" cy="41910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886969" y="3482938"/>
              <a:ext cx="330200" cy="266700"/>
            </a:xfrm>
            <a:prstGeom prst="rect">
              <a:avLst/>
            </a:prstGeom>
          </p:spPr>
        </p:pic>
        <p:pic>
          <p:nvPicPr>
            <p:cNvPr id="15" name="Picture 14"/>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987419" y="3406738"/>
              <a:ext cx="215900" cy="419100"/>
            </a:xfrm>
            <a:prstGeom prst="rect">
              <a:avLst/>
            </a:prstGeom>
          </p:spPr>
        </p:pic>
        <p:pic>
          <p:nvPicPr>
            <p:cNvPr id="16" name="Picture 15"/>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087869" y="3406738"/>
              <a:ext cx="419100" cy="419100"/>
            </a:xfrm>
            <a:prstGeom prst="rect">
              <a:avLst/>
            </a:prstGeom>
          </p:spPr>
        </p:pic>
        <p:pic>
          <p:nvPicPr>
            <p:cNvPr id="17" name="Picture 16"/>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188320" y="3406738"/>
              <a:ext cx="381000" cy="419100"/>
            </a:xfrm>
            <a:prstGeom prst="rect">
              <a:avLst/>
            </a:prstGeom>
          </p:spPr>
        </p:pic>
        <p:pic>
          <p:nvPicPr>
            <p:cNvPr id="18" name="Picture 17"/>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88770" y="3406738"/>
              <a:ext cx="419100" cy="419100"/>
            </a:xfrm>
            <a:prstGeom prst="rect">
              <a:avLst/>
            </a:prstGeom>
          </p:spPr>
        </p:pic>
      </p:grpSp>
      <p:grpSp>
        <p:nvGrpSpPr>
          <p:cNvPr id="31" name="Group 30"/>
          <p:cNvGrpSpPr>
            <a:grpSpLocks noChangeAspect="1"/>
          </p:cNvGrpSpPr>
          <p:nvPr/>
        </p:nvGrpSpPr>
        <p:grpSpPr>
          <a:xfrm>
            <a:off x="457200" y="5029200"/>
            <a:ext cx="10515600" cy="457200"/>
            <a:chOff x="290327" y="3102302"/>
            <a:chExt cx="9639300" cy="419100"/>
          </a:xfrm>
        </p:grpSpPr>
        <p:pic>
          <p:nvPicPr>
            <p:cNvPr id="19" name="Picture 18"/>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7666487" y="3102302"/>
              <a:ext cx="368300" cy="419100"/>
            </a:xfrm>
            <a:prstGeom prst="rect">
              <a:avLst/>
            </a:prstGeom>
          </p:spPr>
        </p:pic>
        <p:pic>
          <p:nvPicPr>
            <p:cNvPr id="20" name="Picture 19"/>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9510527" y="3102302"/>
              <a:ext cx="419100" cy="419100"/>
            </a:xfrm>
            <a:prstGeom prst="rect">
              <a:avLst/>
            </a:prstGeom>
          </p:spPr>
        </p:pic>
        <p:pic>
          <p:nvPicPr>
            <p:cNvPr id="22" name="Picture 21"/>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8588507" y="3102302"/>
              <a:ext cx="419100" cy="419100"/>
            </a:xfrm>
            <a:prstGeom prst="rect">
              <a:avLst/>
            </a:prstGeom>
          </p:spPr>
        </p:pic>
        <p:pic>
          <p:nvPicPr>
            <p:cNvPr id="23" name="Picture 22"/>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6744467" y="3102302"/>
              <a:ext cx="419100" cy="419100"/>
            </a:xfrm>
            <a:prstGeom prst="rect">
              <a:avLst/>
            </a:prstGeom>
          </p:spPr>
        </p:pic>
        <p:pic>
          <p:nvPicPr>
            <p:cNvPr id="24" name="Picture 23"/>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5822447" y="3102302"/>
              <a:ext cx="419100" cy="419100"/>
            </a:xfrm>
            <a:prstGeom prst="rect">
              <a:avLst/>
            </a:prstGeom>
          </p:spPr>
        </p:pic>
        <p:pic>
          <p:nvPicPr>
            <p:cNvPr id="25" name="Picture 24"/>
            <p:cNvPicPr>
              <a:picLocks noChangeAspect="1"/>
            </p:cNvPicPr>
            <p:nvPr/>
          </p:nvPicPr>
          <p:blipFill>
            <a:blip r:embed="rId19">
              <a:extLst>
                <a:ext uri="{28A0092B-C50C-407E-A947-70E740481C1C}">
                  <a14:useLocalDpi xmlns:a14="http://schemas.microsoft.com/office/drawing/2010/main"/>
                </a:ext>
              </a:extLst>
            </a:blip>
            <a:stretch>
              <a:fillRect/>
            </a:stretch>
          </p:blipFill>
          <p:spPr>
            <a:xfrm>
              <a:off x="4900427" y="3102302"/>
              <a:ext cx="419100" cy="419100"/>
            </a:xfrm>
            <a:prstGeom prst="rect">
              <a:avLst/>
            </a:prstGeom>
          </p:spPr>
        </p:pic>
        <p:pic>
          <p:nvPicPr>
            <p:cNvPr id="26" name="Picture 25"/>
            <p:cNvPicPr>
              <a:picLocks noChangeAspect="1"/>
            </p:cNvPicPr>
            <p:nvPr/>
          </p:nvPicPr>
          <p:blipFill>
            <a:blip r:embed="rId20">
              <a:extLst>
                <a:ext uri="{28A0092B-C50C-407E-A947-70E740481C1C}">
                  <a14:useLocalDpi xmlns:a14="http://schemas.microsoft.com/office/drawing/2010/main"/>
                </a:ext>
              </a:extLst>
            </a:blip>
            <a:stretch>
              <a:fillRect/>
            </a:stretch>
          </p:blipFill>
          <p:spPr>
            <a:xfrm>
              <a:off x="3978407" y="3102302"/>
              <a:ext cx="419100" cy="419100"/>
            </a:xfrm>
            <a:prstGeom prst="rect">
              <a:avLst/>
            </a:prstGeom>
          </p:spPr>
        </p:pic>
        <p:pic>
          <p:nvPicPr>
            <p:cNvPr id="27" name="Picture 26"/>
            <p:cNvPicPr>
              <a:picLocks noChangeAspect="1"/>
            </p:cNvPicPr>
            <p:nvPr/>
          </p:nvPicPr>
          <p:blipFill>
            <a:blip r:embed="rId21">
              <a:extLst>
                <a:ext uri="{28A0092B-C50C-407E-A947-70E740481C1C}">
                  <a14:useLocalDpi xmlns:a14="http://schemas.microsoft.com/office/drawing/2010/main"/>
                </a:ext>
              </a:extLst>
            </a:blip>
            <a:stretch>
              <a:fillRect/>
            </a:stretch>
          </p:blipFill>
          <p:spPr>
            <a:xfrm>
              <a:off x="3056387" y="3108652"/>
              <a:ext cx="419100" cy="406400"/>
            </a:xfrm>
            <a:prstGeom prst="rect">
              <a:avLst/>
            </a:prstGeom>
          </p:spPr>
        </p:pic>
        <p:pic>
          <p:nvPicPr>
            <p:cNvPr id="28" name="Picture 27"/>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134367" y="3134052"/>
              <a:ext cx="419100" cy="355600"/>
            </a:xfrm>
            <a:prstGeom prst="rect">
              <a:avLst/>
            </a:prstGeom>
          </p:spPr>
        </p:pic>
        <p:pic>
          <p:nvPicPr>
            <p:cNvPr id="29" name="Picture 28"/>
            <p:cNvPicPr>
              <a:picLocks noChangeAspect="1"/>
            </p:cNvPicPr>
            <p:nvPr/>
          </p:nvPicPr>
          <p:blipFill>
            <a:blip r:embed="rId23">
              <a:extLst>
                <a:ext uri="{28A0092B-C50C-407E-A947-70E740481C1C}">
                  <a14:useLocalDpi xmlns:a14="http://schemas.microsoft.com/office/drawing/2010/main"/>
                </a:ext>
              </a:extLst>
            </a:blip>
            <a:stretch>
              <a:fillRect/>
            </a:stretch>
          </p:blipFill>
          <p:spPr>
            <a:xfrm>
              <a:off x="1212347" y="3102302"/>
              <a:ext cx="406400" cy="419100"/>
            </a:xfrm>
            <a:prstGeom prst="rect">
              <a:avLst/>
            </a:prstGeom>
          </p:spPr>
        </p:pic>
        <p:pic>
          <p:nvPicPr>
            <p:cNvPr id="30" name="Picture 29"/>
            <p:cNvPicPr>
              <a:picLocks noChangeAspect="1"/>
            </p:cNvPicPr>
            <p:nvPr/>
          </p:nvPicPr>
          <p:blipFill>
            <a:blip r:embed="rId24">
              <a:extLst>
                <a:ext uri="{28A0092B-C50C-407E-A947-70E740481C1C}">
                  <a14:useLocalDpi xmlns:a14="http://schemas.microsoft.com/office/drawing/2010/main"/>
                </a:ext>
              </a:extLst>
            </a:blip>
            <a:stretch>
              <a:fillRect/>
            </a:stretch>
          </p:blipFill>
          <p:spPr>
            <a:xfrm>
              <a:off x="290327" y="3102302"/>
              <a:ext cx="419100" cy="419100"/>
            </a:xfrm>
            <a:prstGeom prst="rect">
              <a:avLst/>
            </a:prstGeom>
          </p:spPr>
        </p:pic>
      </p:grpSp>
      <p:grpSp>
        <p:nvGrpSpPr>
          <p:cNvPr id="43" name="Group 42"/>
          <p:cNvGrpSpPr>
            <a:grpSpLocks noChangeAspect="1"/>
          </p:cNvGrpSpPr>
          <p:nvPr/>
        </p:nvGrpSpPr>
        <p:grpSpPr>
          <a:xfrm>
            <a:off x="457200" y="4114800"/>
            <a:ext cx="10515600" cy="457200"/>
            <a:chOff x="386036" y="6092668"/>
            <a:chExt cx="9639300" cy="419100"/>
          </a:xfrm>
        </p:grpSpPr>
        <p:pic>
          <p:nvPicPr>
            <p:cNvPr id="32" name="Picture 31"/>
            <p:cNvPicPr>
              <a:picLocks noChangeAspect="1"/>
            </p:cNvPicPr>
            <p:nvPr/>
          </p:nvPicPr>
          <p:blipFill>
            <a:blip r:embed="rId25">
              <a:extLst>
                <a:ext uri="{28A0092B-C50C-407E-A947-70E740481C1C}">
                  <a14:useLocalDpi xmlns:a14="http://schemas.microsoft.com/office/drawing/2010/main"/>
                </a:ext>
              </a:extLst>
            </a:blip>
            <a:stretch>
              <a:fillRect/>
            </a:stretch>
          </p:blipFill>
          <p:spPr>
            <a:xfrm>
              <a:off x="8684216" y="6092668"/>
              <a:ext cx="419100" cy="419100"/>
            </a:xfrm>
            <a:prstGeom prst="rect">
              <a:avLst/>
            </a:prstGeom>
          </p:spPr>
        </p:pic>
        <p:pic>
          <p:nvPicPr>
            <p:cNvPr id="33" name="Picture 32"/>
            <p:cNvPicPr>
              <a:picLocks noChangeAspect="1"/>
            </p:cNvPicPr>
            <p:nvPr/>
          </p:nvPicPr>
          <p:blipFill>
            <a:blip r:embed="rId26">
              <a:extLst>
                <a:ext uri="{28A0092B-C50C-407E-A947-70E740481C1C}">
                  <a14:useLocalDpi xmlns:a14="http://schemas.microsoft.com/office/drawing/2010/main"/>
                </a:ext>
              </a:extLst>
            </a:blip>
            <a:stretch>
              <a:fillRect/>
            </a:stretch>
          </p:blipFill>
          <p:spPr>
            <a:xfrm>
              <a:off x="7762196" y="6092668"/>
              <a:ext cx="355600" cy="419100"/>
            </a:xfrm>
            <a:prstGeom prst="rect">
              <a:avLst/>
            </a:prstGeom>
          </p:spPr>
        </p:pic>
        <p:pic>
          <p:nvPicPr>
            <p:cNvPr id="34" name="Picture 33"/>
            <p:cNvPicPr>
              <a:picLocks noChangeAspect="1"/>
            </p:cNvPicPr>
            <p:nvPr/>
          </p:nvPicPr>
          <p:blipFill>
            <a:blip r:embed="rId27">
              <a:extLst>
                <a:ext uri="{28A0092B-C50C-407E-A947-70E740481C1C}">
                  <a14:useLocalDpi xmlns:a14="http://schemas.microsoft.com/office/drawing/2010/main"/>
                </a:ext>
              </a:extLst>
            </a:blip>
            <a:stretch>
              <a:fillRect/>
            </a:stretch>
          </p:blipFill>
          <p:spPr>
            <a:xfrm>
              <a:off x="6840176" y="6092668"/>
              <a:ext cx="419100" cy="419100"/>
            </a:xfrm>
            <a:prstGeom prst="rect">
              <a:avLst/>
            </a:prstGeom>
          </p:spPr>
        </p:pic>
        <p:pic>
          <p:nvPicPr>
            <p:cNvPr id="35" name="Picture 34"/>
            <p:cNvPicPr>
              <a:picLocks noChangeAspect="1"/>
            </p:cNvPicPr>
            <p:nvPr/>
          </p:nvPicPr>
          <p:blipFill>
            <a:blip r:embed="rId28">
              <a:extLst>
                <a:ext uri="{28A0092B-C50C-407E-A947-70E740481C1C}">
                  <a14:useLocalDpi xmlns:a14="http://schemas.microsoft.com/office/drawing/2010/main"/>
                </a:ext>
              </a:extLst>
            </a:blip>
            <a:stretch>
              <a:fillRect/>
            </a:stretch>
          </p:blipFill>
          <p:spPr>
            <a:xfrm>
              <a:off x="5918156" y="6092668"/>
              <a:ext cx="419100" cy="419100"/>
            </a:xfrm>
            <a:prstGeom prst="rect">
              <a:avLst/>
            </a:prstGeom>
          </p:spPr>
        </p:pic>
        <p:pic>
          <p:nvPicPr>
            <p:cNvPr id="36" name="Picture 35"/>
            <p:cNvPicPr>
              <a:picLocks noChangeAspect="1"/>
            </p:cNvPicPr>
            <p:nvPr/>
          </p:nvPicPr>
          <p:blipFill>
            <a:blip r:embed="rId29">
              <a:extLst>
                <a:ext uri="{28A0092B-C50C-407E-A947-70E740481C1C}">
                  <a14:useLocalDpi xmlns:a14="http://schemas.microsoft.com/office/drawing/2010/main"/>
                </a:ext>
              </a:extLst>
            </a:blip>
            <a:stretch>
              <a:fillRect/>
            </a:stretch>
          </p:blipFill>
          <p:spPr>
            <a:xfrm>
              <a:off x="4996136" y="6092668"/>
              <a:ext cx="355600" cy="419100"/>
            </a:xfrm>
            <a:prstGeom prst="rect">
              <a:avLst/>
            </a:prstGeom>
          </p:spPr>
        </p:pic>
        <p:pic>
          <p:nvPicPr>
            <p:cNvPr id="37" name="Picture 36"/>
            <p:cNvPicPr>
              <a:picLocks noChangeAspect="1"/>
            </p:cNvPicPr>
            <p:nvPr/>
          </p:nvPicPr>
          <p:blipFill>
            <a:blip r:embed="rId30">
              <a:extLst>
                <a:ext uri="{28A0092B-C50C-407E-A947-70E740481C1C}">
                  <a14:useLocalDpi xmlns:a14="http://schemas.microsoft.com/office/drawing/2010/main"/>
                </a:ext>
              </a:extLst>
            </a:blip>
            <a:stretch>
              <a:fillRect/>
            </a:stretch>
          </p:blipFill>
          <p:spPr>
            <a:xfrm>
              <a:off x="4074116" y="6092668"/>
              <a:ext cx="419100" cy="419100"/>
            </a:xfrm>
            <a:prstGeom prst="rect">
              <a:avLst/>
            </a:prstGeom>
          </p:spPr>
        </p:pic>
        <p:pic>
          <p:nvPicPr>
            <p:cNvPr id="38" name="Picture 37"/>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3152096" y="6092668"/>
              <a:ext cx="419100" cy="419100"/>
            </a:xfrm>
            <a:prstGeom prst="rect">
              <a:avLst/>
            </a:prstGeom>
          </p:spPr>
        </p:pic>
        <p:pic>
          <p:nvPicPr>
            <p:cNvPr id="39" name="Picture 38"/>
            <p:cNvPicPr>
              <a:picLocks noChangeAspect="1"/>
            </p:cNvPicPr>
            <p:nvPr/>
          </p:nvPicPr>
          <p:blipFill>
            <a:blip r:embed="rId32">
              <a:extLst>
                <a:ext uri="{28A0092B-C50C-407E-A947-70E740481C1C}">
                  <a14:useLocalDpi xmlns:a14="http://schemas.microsoft.com/office/drawing/2010/main"/>
                </a:ext>
              </a:extLst>
            </a:blip>
            <a:stretch>
              <a:fillRect/>
            </a:stretch>
          </p:blipFill>
          <p:spPr>
            <a:xfrm>
              <a:off x="2230076" y="6092668"/>
              <a:ext cx="419100" cy="419100"/>
            </a:xfrm>
            <a:prstGeom prst="rect">
              <a:avLst/>
            </a:prstGeom>
          </p:spPr>
        </p:pic>
        <p:pic>
          <p:nvPicPr>
            <p:cNvPr id="40" name="Picture 39"/>
            <p:cNvPicPr>
              <a:picLocks noChangeAspect="1"/>
            </p:cNvPicPr>
            <p:nvPr/>
          </p:nvPicPr>
          <p:blipFill>
            <a:blip r:embed="rId33">
              <a:extLst>
                <a:ext uri="{28A0092B-C50C-407E-A947-70E740481C1C}">
                  <a14:useLocalDpi xmlns:a14="http://schemas.microsoft.com/office/drawing/2010/main"/>
                </a:ext>
              </a:extLst>
            </a:blip>
            <a:stretch>
              <a:fillRect/>
            </a:stretch>
          </p:blipFill>
          <p:spPr>
            <a:xfrm>
              <a:off x="1308056" y="6092668"/>
              <a:ext cx="419100" cy="419100"/>
            </a:xfrm>
            <a:prstGeom prst="rect">
              <a:avLst/>
            </a:prstGeom>
          </p:spPr>
        </p:pic>
        <p:pic>
          <p:nvPicPr>
            <p:cNvPr id="41" name="Picture 40"/>
            <p:cNvPicPr>
              <a:picLocks noChangeAspect="1"/>
            </p:cNvPicPr>
            <p:nvPr/>
          </p:nvPicPr>
          <p:blipFill>
            <a:blip r:embed="rId34">
              <a:extLst>
                <a:ext uri="{28A0092B-C50C-407E-A947-70E740481C1C}">
                  <a14:useLocalDpi xmlns:a14="http://schemas.microsoft.com/office/drawing/2010/main"/>
                </a:ext>
              </a:extLst>
            </a:blip>
            <a:stretch>
              <a:fillRect/>
            </a:stretch>
          </p:blipFill>
          <p:spPr>
            <a:xfrm>
              <a:off x="386036" y="6092668"/>
              <a:ext cx="317500" cy="419100"/>
            </a:xfrm>
            <a:prstGeom prst="rect">
              <a:avLst/>
            </a:prstGeom>
          </p:spPr>
        </p:pic>
        <p:pic>
          <p:nvPicPr>
            <p:cNvPr id="42" name="Picture 41"/>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9606236" y="6092668"/>
              <a:ext cx="419100" cy="419100"/>
            </a:xfrm>
            <a:prstGeom prst="rect">
              <a:avLst/>
            </a:prstGeom>
          </p:spPr>
        </p:pic>
      </p:grpSp>
      <p:grpSp>
        <p:nvGrpSpPr>
          <p:cNvPr id="55" name="Group 54"/>
          <p:cNvGrpSpPr>
            <a:grpSpLocks noChangeAspect="1"/>
          </p:cNvGrpSpPr>
          <p:nvPr/>
        </p:nvGrpSpPr>
        <p:grpSpPr>
          <a:xfrm>
            <a:off x="457200" y="5943600"/>
            <a:ext cx="10515600" cy="457200"/>
            <a:chOff x="339750" y="3166113"/>
            <a:chExt cx="9639300" cy="419100"/>
          </a:xfrm>
        </p:grpSpPr>
        <p:pic>
          <p:nvPicPr>
            <p:cNvPr id="44" name="Picture 43"/>
            <p:cNvPicPr>
              <a:picLocks noChangeAspect="1"/>
            </p:cNvPicPr>
            <p:nvPr/>
          </p:nvPicPr>
          <p:blipFill>
            <a:blip r:embed="rId36">
              <a:extLst>
                <a:ext uri="{28A0092B-C50C-407E-A947-70E740481C1C}">
                  <a14:useLocalDpi xmlns:a14="http://schemas.microsoft.com/office/drawing/2010/main"/>
                </a:ext>
              </a:extLst>
            </a:blip>
            <a:stretch>
              <a:fillRect/>
            </a:stretch>
          </p:blipFill>
          <p:spPr>
            <a:xfrm>
              <a:off x="8637930" y="3166113"/>
              <a:ext cx="419100" cy="419100"/>
            </a:xfrm>
            <a:prstGeom prst="rect">
              <a:avLst/>
            </a:prstGeom>
          </p:spPr>
        </p:pic>
        <p:pic>
          <p:nvPicPr>
            <p:cNvPr id="45" name="Picture 44"/>
            <p:cNvPicPr>
              <a:picLocks noChangeAspect="1"/>
            </p:cNvPicPr>
            <p:nvPr/>
          </p:nvPicPr>
          <p:blipFill>
            <a:blip r:embed="rId37">
              <a:extLst>
                <a:ext uri="{28A0092B-C50C-407E-A947-70E740481C1C}">
                  <a14:useLocalDpi xmlns:a14="http://schemas.microsoft.com/office/drawing/2010/main"/>
                </a:ext>
              </a:extLst>
            </a:blip>
            <a:stretch>
              <a:fillRect/>
            </a:stretch>
          </p:blipFill>
          <p:spPr>
            <a:xfrm>
              <a:off x="7715910" y="3166113"/>
              <a:ext cx="368300" cy="419100"/>
            </a:xfrm>
            <a:prstGeom prst="rect">
              <a:avLst/>
            </a:prstGeom>
          </p:spPr>
        </p:pic>
        <p:pic>
          <p:nvPicPr>
            <p:cNvPr id="46" name="Picture 45"/>
            <p:cNvPicPr>
              <a:picLocks noChangeAspect="1"/>
            </p:cNvPicPr>
            <p:nvPr/>
          </p:nvPicPr>
          <p:blipFill>
            <a:blip r:embed="rId38">
              <a:extLst>
                <a:ext uri="{28A0092B-C50C-407E-A947-70E740481C1C}">
                  <a14:useLocalDpi xmlns:a14="http://schemas.microsoft.com/office/drawing/2010/main"/>
                </a:ext>
              </a:extLst>
            </a:blip>
            <a:stretch>
              <a:fillRect/>
            </a:stretch>
          </p:blipFill>
          <p:spPr>
            <a:xfrm>
              <a:off x="9559950" y="3185163"/>
              <a:ext cx="419100" cy="381000"/>
            </a:xfrm>
            <a:prstGeom prst="rect">
              <a:avLst/>
            </a:prstGeom>
          </p:spPr>
        </p:pic>
        <p:pic>
          <p:nvPicPr>
            <p:cNvPr id="47" name="Picture 46"/>
            <p:cNvPicPr>
              <a:picLocks noChangeAspect="1"/>
            </p:cNvPicPr>
            <p:nvPr/>
          </p:nvPicPr>
          <p:blipFill>
            <a:blip r:embed="rId39">
              <a:extLst>
                <a:ext uri="{28A0092B-C50C-407E-A947-70E740481C1C}">
                  <a14:useLocalDpi xmlns:a14="http://schemas.microsoft.com/office/drawing/2010/main"/>
                </a:ext>
              </a:extLst>
            </a:blip>
            <a:stretch>
              <a:fillRect/>
            </a:stretch>
          </p:blipFill>
          <p:spPr>
            <a:xfrm>
              <a:off x="6793890" y="3166113"/>
              <a:ext cx="419100" cy="419100"/>
            </a:xfrm>
            <a:prstGeom prst="rect">
              <a:avLst/>
            </a:prstGeom>
          </p:spPr>
        </p:pic>
        <p:pic>
          <p:nvPicPr>
            <p:cNvPr id="48" name="Picture 47"/>
            <p:cNvPicPr>
              <a:picLocks noChangeAspect="1"/>
            </p:cNvPicPr>
            <p:nvPr/>
          </p:nvPicPr>
          <p:blipFill>
            <a:blip r:embed="rId40">
              <a:extLst>
                <a:ext uri="{28A0092B-C50C-407E-A947-70E740481C1C}">
                  <a14:useLocalDpi xmlns:a14="http://schemas.microsoft.com/office/drawing/2010/main"/>
                </a:ext>
              </a:extLst>
            </a:blip>
            <a:stretch>
              <a:fillRect/>
            </a:stretch>
          </p:blipFill>
          <p:spPr>
            <a:xfrm>
              <a:off x="5871870" y="3178813"/>
              <a:ext cx="406400" cy="393700"/>
            </a:xfrm>
            <a:prstGeom prst="rect">
              <a:avLst/>
            </a:prstGeom>
          </p:spPr>
        </p:pic>
        <p:pic>
          <p:nvPicPr>
            <p:cNvPr id="49" name="Picture 48"/>
            <p:cNvPicPr>
              <a:picLocks noChangeAspect="1"/>
            </p:cNvPicPr>
            <p:nvPr/>
          </p:nvPicPr>
          <p:blipFill>
            <a:blip r:embed="rId41">
              <a:extLst>
                <a:ext uri="{28A0092B-C50C-407E-A947-70E740481C1C}">
                  <a14:useLocalDpi xmlns:a14="http://schemas.microsoft.com/office/drawing/2010/main"/>
                </a:ext>
              </a:extLst>
            </a:blip>
            <a:stretch>
              <a:fillRect/>
            </a:stretch>
          </p:blipFill>
          <p:spPr>
            <a:xfrm>
              <a:off x="4949850" y="3166113"/>
              <a:ext cx="419100" cy="419100"/>
            </a:xfrm>
            <a:prstGeom prst="rect">
              <a:avLst/>
            </a:prstGeom>
          </p:spPr>
        </p:pic>
        <p:pic>
          <p:nvPicPr>
            <p:cNvPr id="50" name="Picture 49"/>
            <p:cNvPicPr>
              <a:picLocks noChangeAspect="1"/>
            </p:cNvPicPr>
            <p:nvPr/>
          </p:nvPicPr>
          <p:blipFill>
            <a:blip r:embed="rId42">
              <a:extLst>
                <a:ext uri="{28A0092B-C50C-407E-A947-70E740481C1C}">
                  <a14:useLocalDpi xmlns:a14="http://schemas.microsoft.com/office/drawing/2010/main"/>
                </a:ext>
              </a:extLst>
            </a:blip>
            <a:stretch>
              <a:fillRect/>
            </a:stretch>
          </p:blipFill>
          <p:spPr>
            <a:xfrm>
              <a:off x="4027830" y="3166113"/>
              <a:ext cx="419100" cy="419100"/>
            </a:xfrm>
            <a:prstGeom prst="rect">
              <a:avLst/>
            </a:prstGeom>
          </p:spPr>
        </p:pic>
        <p:pic>
          <p:nvPicPr>
            <p:cNvPr id="51" name="Picture 50"/>
            <p:cNvPicPr>
              <a:picLocks noChangeAspect="1"/>
            </p:cNvPicPr>
            <p:nvPr/>
          </p:nvPicPr>
          <p:blipFill>
            <a:blip r:embed="rId43">
              <a:extLst>
                <a:ext uri="{28A0092B-C50C-407E-A947-70E740481C1C}">
                  <a14:useLocalDpi xmlns:a14="http://schemas.microsoft.com/office/drawing/2010/main"/>
                </a:ext>
              </a:extLst>
            </a:blip>
            <a:stretch>
              <a:fillRect/>
            </a:stretch>
          </p:blipFill>
          <p:spPr>
            <a:xfrm>
              <a:off x="3105810" y="3166113"/>
              <a:ext cx="419100" cy="419100"/>
            </a:xfrm>
            <a:prstGeom prst="rect">
              <a:avLst/>
            </a:prstGeom>
          </p:spPr>
        </p:pic>
        <p:pic>
          <p:nvPicPr>
            <p:cNvPr id="52" name="Picture 51"/>
            <p:cNvPicPr>
              <a:picLocks noChangeAspect="1"/>
            </p:cNvPicPr>
            <p:nvPr/>
          </p:nvPicPr>
          <p:blipFill>
            <a:blip r:embed="rId44">
              <a:extLst>
                <a:ext uri="{28A0092B-C50C-407E-A947-70E740481C1C}">
                  <a14:useLocalDpi xmlns:a14="http://schemas.microsoft.com/office/drawing/2010/main"/>
                </a:ext>
              </a:extLst>
            </a:blip>
            <a:stretch>
              <a:fillRect/>
            </a:stretch>
          </p:blipFill>
          <p:spPr>
            <a:xfrm>
              <a:off x="2183790" y="3166113"/>
              <a:ext cx="419100" cy="419100"/>
            </a:xfrm>
            <a:prstGeom prst="rect">
              <a:avLst/>
            </a:prstGeom>
          </p:spPr>
        </p:pic>
        <p:pic>
          <p:nvPicPr>
            <p:cNvPr id="53" name="Picture 52"/>
            <p:cNvPicPr>
              <a:picLocks noChangeAspect="1"/>
            </p:cNvPicPr>
            <p:nvPr/>
          </p:nvPicPr>
          <p:blipFill>
            <a:blip r:embed="rId45">
              <a:extLst>
                <a:ext uri="{28A0092B-C50C-407E-A947-70E740481C1C}">
                  <a14:useLocalDpi xmlns:a14="http://schemas.microsoft.com/office/drawing/2010/main"/>
                </a:ext>
              </a:extLst>
            </a:blip>
            <a:stretch>
              <a:fillRect/>
            </a:stretch>
          </p:blipFill>
          <p:spPr>
            <a:xfrm>
              <a:off x="1261770" y="3166113"/>
              <a:ext cx="419100" cy="419100"/>
            </a:xfrm>
            <a:prstGeom prst="rect">
              <a:avLst/>
            </a:prstGeom>
          </p:spPr>
        </p:pic>
        <p:pic>
          <p:nvPicPr>
            <p:cNvPr id="54" name="Picture 53"/>
            <p:cNvPicPr>
              <a:picLocks noChangeAspect="1"/>
            </p:cNvPicPr>
            <p:nvPr/>
          </p:nvPicPr>
          <p:blipFill>
            <a:blip r:embed="rId46">
              <a:extLst>
                <a:ext uri="{28A0092B-C50C-407E-A947-70E740481C1C}">
                  <a14:useLocalDpi xmlns:a14="http://schemas.microsoft.com/office/drawing/2010/main"/>
                </a:ext>
              </a:extLst>
            </a:blip>
            <a:stretch>
              <a:fillRect/>
            </a:stretch>
          </p:blipFill>
          <p:spPr>
            <a:xfrm>
              <a:off x="339750" y="3166113"/>
              <a:ext cx="419100" cy="419100"/>
            </a:xfrm>
            <a:prstGeom prst="rect">
              <a:avLst/>
            </a:prstGeom>
          </p:spPr>
        </p:pic>
      </p:grpSp>
      <p:pic>
        <p:nvPicPr>
          <p:cNvPr id="56" name="Picture 55"/>
          <p:cNvPicPr>
            <a:picLocks noChangeAspect="1"/>
          </p:cNvPicPr>
          <p:nvPr/>
        </p:nvPicPr>
        <p:blipFill>
          <a:blip r:embed="rId47">
            <a:extLst>
              <a:ext uri="{28A0092B-C50C-407E-A947-70E740481C1C}">
                <a14:useLocalDpi xmlns:a14="http://schemas.microsoft.com/office/drawing/2010/main"/>
              </a:ext>
            </a:extLst>
          </a:blip>
          <a:stretch>
            <a:fillRect/>
          </a:stretch>
        </p:blipFill>
        <p:spPr>
          <a:xfrm>
            <a:off x="2834051" y="467506"/>
            <a:ext cx="580293" cy="457200"/>
          </a:xfrm>
          <a:prstGeom prst="rect">
            <a:avLst/>
          </a:prstGeom>
        </p:spPr>
      </p:pic>
      <p:pic>
        <p:nvPicPr>
          <p:cNvPr id="57" name="Picture 56"/>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664531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Quotes</a:t>
            </a:r>
          </a:p>
        </p:txBody>
      </p:sp>
      <p:sp>
        <p:nvSpPr>
          <p:cNvPr id="5" name="Text Placeholder 4"/>
          <p:cNvSpPr>
            <a:spLocks noGrp="1"/>
          </p:cNvSpPr>
          <p:nvPr>
            <p:ph type="body" sz="quarter" idx="11"/>
          </p:nvPr>
        </p:nvSpPr>
        <p:spPr/>
        <p:txBody>
          <a:bodyPr/>
          <a:lstStyle/>
          <a:p>
            <a:r>
              <a:rPr lang="en-US" dirty="0"/>
              <a:t>Getting started</a:t>
            </a:r>
            <a:r>
              <a:rPr lang="is-IS" dirty="0"/>
              <a:t>…</a:t>
            </a:r>
            <a:endParaRPr lang="en-US" dirty="0"/>
          </a:p>
        </p:txBody>
      </p:sp>
      <p:sp>
        <p:nvSpPr>
          <p:cNvPr id="8" name="Content Placeholder 7"/>
          <p:cNvSpPr>
            <a:spLocks noGrp="1"/>
          </p:cNvSpPr>
          <p:nvPr>
            <p:ph idx="4294967295"/>
          </p:nvPr>
        </p:nvSpPr>
        <p:spPr>
          <a:xfrm>
            <a:off x="457200" y="2057400"/>
            <a:ext cx="6629400" cy="5257800"/>
          </a:xfrm>
        </p:spPr>
        <p:txBody>
          <a:bodyPr/>
          <a:lstStyle/>
          <a:p>
            <a:pPr marL="182880" indent="-182880">
              <a:lnSpc>
                <a:spcPct val="90000"/>
              </a:lnSpc>
              <a:spcBef>
                <a:spcPts val="0"/>
              </a:spcBef>
            </a:pPr>
            <a:r>
              <a:rPr lang="en-US" sz="3600" dirty="0"/>
              <a:t>“Design is a plan for arranging elements in such a way as best to accomplish a particular purpose.”</a:t>
            </a:r>
          </a:p>
          <a:p>
            <a:pPr marL="182880" indent="-182880">
              <a:lnSpc>
                <a:spcPct val="90000"/>
              </a:lnSpc>
            </a:pPr>
            <a:br>
              <a:rPr lang="en-US" dirty="0"/>
            </a:br>
            <a:r>
              <a:rPr lang="en-US" dirty="0"/>
              <a:t>Charles Eames</a:t>
            </a:r>
            <a:br>
              <a:rPr lang="en-US" dirty="0"/>
            </a:br>
            <a:r>
              <a:rPr lang="en-US" dirty="0"/>
              <a:t>The Information Machine, 1964</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9621770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Default text box formatting</a:t>
            </a:r>
          </a:p>
        </p:txBody>
      </p:sp>
      <p:sp>
        <p:nvSpPr>
          <p:cNvPr id="5" name="Text Placeholder 4"/>
          <p:cNvSpPr>
            <a:spLocks noGrp="1"/>
          </p:cNvSpPr>
          <p:nvPr>
            <p:ph type="body" sz="quarter" idx="11"/>
          </p:nvPr>
        </p:nvSpPr>
        <p:spPr/>
        <p:txBody>
          <a:bodyPr/>
          <a:lstStyle/>
          <a:p>
            <a:r>
              <a:rPr lang="en-US" dirty="0"/>
              <a:t>Getting started</a:t>
            </a:r>
            <a:r>
              <a:rPr lang="is-IS" dirty="0"/>
              <a:t>…</a:t>
            </a:r>
            <a:endParaRPr lang="en-US" dirty="0"/>
          </a:p>
        </p:txBody>
      </p:sp>
      <p:sp>
        <p:nvSpPr>
          <p:cNvPr id="27" name="Content Placeholder 2"/>
          <p:cNvSpPr>
            <a:spLocks noGrp="1"/>
          </p:cNvSpPr>
          <p:nvPr>
            <p:ph idx="4294967295"/>
          </p:nvPr>
        </p:nvSpPr>
        <p:spPr>
          <a:xfrm>
            <a:off x="7315200" y="2057400"/>
            <a:ext cx="3657600" cy="5532120"/>
          </a:xfrm>
          <a:noFill/>
          <a:ln w="6350">
            <a:solidFill>
              <a:schemeClr val="tx2">
                <a:lumMod val="50000"/>
              </a:schemeClr>
            </a:solidFill>
          </a:ln>
        </p:spPr>
        <p:txBody>
          <a:bodyPr lIns="228600" rIns="228600" bIns="228600"/>
          <a:lstStyle/>
          <a:p>
            <a:r>
              <a:rPr lang="en-US" b="1" dirty="0">
                <a:solidFill>
                  <a:schemeClr val="accent2"/>
                </a:solidFill>
              </a:rPr>
              <a:t>Text box – .25 gutters</a:t>
            </a:r>
          </a:p>
          <a:p>
            <a:r>
              <a:rPr lang="en-US" dirty="0"/>
              <a:t>You can use this box to copy in this bullet formatting</a:t>
            </a:r>
          </a:p>
          <a:p>
            <a:pPr lvl="1"/>
            <a:r>
              <a:rPr lang="en-US" dirty="0"/>
              <a:t>Indent once results </a:t>
            </a:r>
          </a:p>
          <a:p>
            <a:pPr lvl="1"/>
            <a:r>
              <a:rPr lang="en-US" dirty="0" err="1"/>
              <a:t>Ratione</a:t>
            </a:r>
            <a:r>
              <a:rPr lang="en-US" dirty="0"/>
              <a:t> </a:t>
            </a:r>
            <a:r>
              <a:rPr lang="en-US" dirty="0" err="1"/>
              <a:t>voluptatem</a:t>
            </a:r>
            <a:r>
              <a:rPr lang="en-US" dirty="0"/>
              <a:t> </a:t>
            </a:r>
          </a:p>
          <a:p>
            <a:pPr lvl="1"/>
            <a:r>
              <a:rPr lang="en-US" dirty="0" err="1"/>
              <a:t>Neque</a:t>
            </a:r>
            <a:r>
              <a:rPr lang="en-US" dirty="0"/>
              <a:t> </a:t>
            </a:r>
            <a:r>
              <a:rPr lang="en-US" dirty="0" err="1"/>
              <a:t>porro</a:t>
            </a:r>
            <a:r>
              <a:rPr lang="en-US" dirty="0"/>
              <a:t> </a:t>
            </a:r>
            <a:r>
              <a:rPr lang="en-US" dirty="0" err="1"/>
              <a:t>quisquam</a:t>
            </a:r>
            <a:r>
              <a:rPr lang="en-US" dirty="0"/>
              <a:t>  </a:t>
            </a:r>
          </a:p>
          <a:p>
            <a:pPr lvl="2"/>
            <a:r>
              <a:rPr lang="en-US" dirty="0"/>
              <a:t>Indent twice for this Dolor sit </a:t>
            </a:r>
            <a:r>
              <a:rPr lang="en-US" dirty="0" err="1"/>
              <a:t>amet</a:t>
            </a:r>
            <a:r>
              <a:rPr lang="en-US" dirty="0"/>
              <a:t> </a:t>
            </a:r>
          </a:p>
          <a:p>
            <a:pPr lvl="3"/>
            <a:r>
              <a:rPr lang="en-US" dirty="0"/>
              <a:t>Indent three times</a:t>
            </a:r>
          </a:p>
          <a:p>
            <a:pPr lvl="3"/>
            <a:r>
              <a:rPr lang="en-US" dirty="0" err="1"/>
              <a:t>Sed</a:t>
            </a:r>
            <a:r>
              <a:rPr lang="en-US" dirty="0"/>
              <a:t> </a:t>
            </a:r>
            <a:r>
              <a:rPr lang="en-US" dirty="0" err="1"/>
              <a:t>quia</a:t>
            </a:r>
            <a:r>
              <a:rPr lang="en-US" dirty="0"/>
              <a:t> non </a:t>
            </a:r>
          </a:p>
          <a:p>
            <a:pPr lvl="4"/>
            <a:r>
              <a:rPr lang="en-US" dirty="0"/>
              <a:t>Indent a fourth time </a:t>
            </a:r>
          </a:p>
          <a:p>
            <a:pPr lvl="4"/>
            <a:r>
              <a:rPr lang="en-US" dirty="0"/>
              <a:t>Lorem ipsum</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
        <p:nvSpPr>
          <p:cNvPr id="7" name="Content Placeholder 2"/>
          <p:cNvSpPr>
            <a:spLocks noGrp="1"/>
          </p:cNvSpPr>
          <p:nvPr>
            <p:ph idx="4294967295"/>
          </p:nvPr>
        </p:nvSpPr>
        <p:spPr>
          <a:xfrm>
            <a:off x="3661491" y="2057400"/>
            <a:ext cx="3635226" cy="5257800"/>
          </a:xfrm>
        </p:spPr>
        <p:txBody>
          <a:bodyPr tIns="0"/>
          <a:lstStyle/>
          <a:p>
            <a:r>
              <a:rPr lang="en-US" b="1" dirty="0">
                <a:solidFill>
                  <a:schemeClr val="accent2"/>
                </a:solidFill>
              </a:rPr>
              <a:t>Text box – no gutters</a:t>
            </a:r>
          </a:p>
          <a:p>
            <a:r>
              <a:rPr lang="en-US" dirty="0"/>
              <a:t>You can use this box to copy in this precise bullet formatting</a:t>
            </a:r>
          </a:p>
          <a:p>
            <a:pPr lvl="1"/>
            <a:r>
              <a:rPr lang="en-US" dirty="0"/>
              <a:t>Indent once results in this</a:t>
            </a:r>
          </a:p>
          <a:p>
            <a:pPr lvl="1"/>
            <a:r>
              <a:rPr lang="en-US" dirty="0" err="1"/>
              <a:t>Ratione</a:t>
            </a:r>
            <a:r>
              <a:rPr lang="en-US" dirty="0"/>
              <a:t> </a:t>
            </a:r>
            <a:r>
              <a:rPr lang="en-US" dirty="0" err="1"/>
              <a:t>voluptatem</a:t>
            </a:r>
            <a:r>
              <a:rPr lang="en-US" dirty="0"/>
              <a:t> </a:t>
            </a:r>
          </a:p>
          <a:p>
            <a:pPr lvl="1"/>
            <a:r>
              <a:rPr lang="en-US" dirty="0" err="1"/>
              <a:t>Neque</a:t>
            </a:r>
            <a:r>
              <a:rPr lang="en-US" dirty="0"/>
              <a:t> </a:t>
            </a:r>
            <a:r>
              <a:rPr lang="en-US" dirty="0" err="1"/>
              <a:t>porro</a:t>
            </a:r>
            <a:r>
              <a:rPr lang="en-US" dirty="0"/>
              <a:t> </a:t>
            </a:r>
            <a:r>
              <a:rPr lang="en-US" dirty="0" err="1"/>
              <a:t>quisquam</a:t>
            </a:r>
            <a:r>
              <a:rPr lang="en-US" dirty="0"/>
              <a:t>  	</a:t>
            </a:r>
          </a:p>
          <a:p>
            <a:pPr lvl="2"/>
            <a:r>
              <a:rPr lang="en-US" dirty="0"/>
              <a:t>Indent twice for this result</a:t>
            </a:r>
          </a:p>
          <a:p>
            <a:pPr lvl="2"/>
            <a:r>
              <a:rPr lang="en-US" dirty="0"/>
              <a:t>Dolor sit </a:t>
            </a:r>
            <a:r>
              <a:rPr lang="en-US" dirty="0" err="1"/>
              <a:t>amet</a:t>
            </a:r>
            <a:r>
              <a:rPr lang="en-US" dirty="0"/>
              <a:t> </a:t>
            </a:r>
          </a:p>
          <a:p>
            <a:pPr lvl="3"/>
            <a:r>
              <a:rPr lang="en-US" dirty="0"/>
              <a:t>Indent three times </a:t>
            </a:r>
          </a:p>
          <a:p>
            <a:pPr lvl="3"/>
            <a:r>
              <a:rPr lang="en-US" dirty="0" err="1"/>
              <a:t>Sed</a:t>
            </a:r>
            <a:r>
              <a:rPr lang="en-US" dirty="0"/>
              <a:t> </a:t>
            </a:r>
            <a:r>
              <a:rPr lang="en-US" dirty="0" err="1"/>
              <a:t>quia</a:t>
            </a:r>
            <a:r>
              <a:rPr lang="en-US" dirty="0"/>
              <a:t> non </a:t>
            </a:r>
          </a:p>
          <a:p>
            <a:pPr lvl="4"/>
            <a:r>
              <a:rPr lang="en-US" dirty="0"/>
              <a:t>Indent a fourth time </a:t>
            </a:r>
          </a:p>
          <a:p>
            <a:pPr lvl="4"/>
            <a:r>
              <a:rPr lang="en-US" dirty="0"/>
              <a:t>Lorem ipsum</a:t>
            </a:r>
          </a:p>
          <a:p>
            <a:pPr lvl="1"/>
            <a:r>
              <a:rPr lang="en-US" dirty="0" err="1"/>
              <a:t>Numquam</a:t>
            </a:r>
            <a:r>
              <a:rPr lang="en-US" dirty="0"/>
              <a:t> </a:t>
            </a:r>
            <a:r>
              <a:rPr lang="en-US" dirty="0" err="1"/>
              <a:t>eius</a:t>
            </a:r>
            <a:r>
              <a:rPr lang="en-US" dirty="0"/>
              <a:t> </a:t>
            </a:r>
            <a:r>
              <a:rPr lang="en-US" dirty="0" err="1"/>
              <a:t>modi</a:t>
            </a:r>
            <a:r>
              <a:rPr lang="en-US" dirty="0"/>
              <a:t> </a:t>
            </a:r>
            <a:r>
              <a:rPr lang="en-US" dirty="0" err="1"/>
              <a:t>tempora</a:t>
            </a:r>
            <a:r>
              <a:rPr lang="en-US" dirty="0"/>
              <a:t> </a:t>
            </a:r>
          </a:p>
          <a:p>
            <a:pPr lvl="1"/>
            <a:r>
              <a:rPr lang="en-US" dirty="0" err="1"/>
              <a:t>Dolore</a:t>
            </a:r>
            <a:r>
              <a:rPr lang="en-US" dirty="0"/>
              <a:t> </a:t>
            </a:r>
            <a:r>
              <a:rPr lang="en-US" dirty="0" err="1"/>
              <a:t>magnam</a:t>
            </a:r>
            <a:r>
              <a:rPr lang="en-US" dirty="0"/>
              <a:t> </a:t>
            </a:r>
            <a:r>
              <a:rPr lang="en-US" dirty="0" err="1"/>
              <a:t>aliquam</a:t>
            </a:r>
            <a:endParaRPr lang="en-US" dirty="0"/>
          </a:p>
          <a:p>
            <a:endParaRPr lang="en-US" dirty="0"/>
          </a:p>
        </p:txBody>
      </p:sp>
      <p:sp>
        <p:nvSpPr>
          <p:cNvPr id="8" name="Content Placeholder 2"/>
          <p:cNvSpPr>
            <a:spLocks noGrp="1"/>
          </p:cNvSpPr>
          <p:nvPr>
            <p:ph idx="4294967295"/>
          </p:nvPr>
        </p:nvSpPr>
        <p:spPr>
          <a:xfrm>
            <a:off x="10972800" y="2057400"/>
            <a:ext cx="3200401" cy="2057400"/>
          </a:xfrm>
          <a:solidFill>
            <a:schemeClr val="accent2"/>
          </a:solidFill>
        </p:spPr>
        <p:txBody>
          <a:bodyPr lIns="228600" rIns="228600" bIns="228600"/>
          <a:lstStyle/>
          <a:p>
            <a:r>
              <a:rPr lang="en-US" dirty="0"/>
              <a:t>This box is set to have gutters of .25 which are consistent with the page grid</a:t>
            </a:r>
          </a:p>
        </p:txBody>
      </p:sp>
      <p:sp>
        <p:nvSpPr>
          <p:cNvPr id="4" name="TextBox 3"/>
          <p:cNvSpPr txBox="1"/>
          <p:nvPr/>
        </p:nvSpPr>
        <p:spPr>
          <a:xfrm>
            <a:off x="457200" y="2057400"/>
            <a:ext cx="2834640" cy="3794760"/>
          </a:xfrm>
          <a:prstGeom prst="rect">
            <a:avLst/>
          </a:prstGeom>
        </p:spPr>
        <p:txBody>
          <a:bodyPr wrap="square" lIns="0" tIns="0" rIns="0" bIns="0" rtlCol="0">
            <a:noAutofit/>
          </a:bodyPr>
          <a:lstStyle/>
          <a:p>
            <a:pPr>
              <a:lnSpc>
                <a:spcPct val="105000"/>
              </a:lnSpc>
            </a:pPr>
            <a:r>
              <a:rPr lang="en-US" sz="2000" dirty="0">
                <a:solidFill>
                  <a:schemeClr val="bg2"/>
                </a:solidFill>
                <a:latin typeface="IBM Plex Sans" charset="0"/>
                <a:ea typeface="IBM Plex Sans" charset="0"/>
                <a:cs typeface="IBM Plex Sans" charset="0"/>
              </a:rPr>
              <a:t>The default text box will automatically give you 20 point IBM </a:t>
            </a:r>
            <a:r>
              <a:rPr lang="en-US" sz="2000" dirty="0" err="1">
                <a:solidFill>
                  <a:schemeClr val="bg2"/>
                </a:solidFill>
                <a:latin typeface="IBM Plex Sans" charset="0"/>
                <a:ea typeface="IBM Plex Sans" charset="0"/>
                <a:cs typeface="IBM Plex Sans" charset="0"/>
              </a:rPr>
              <a:t>Plex</a:t>
            </a:r>
            <a:r>
              <a:rPr lang="en-US" sz="2000">
                <a:solidFill>
                  <a:schemeClr val="bg2"/>
                </a:solidFill>
                <a:latin typeface="IBM Plex Sans" charset="0"/>
                <a:ea typeface="IBM Plex Sans" charset="0"/>
                <a:cs typeface="IBM Plex Sans" charset="0"/>
              </a:rPr>
              <a:t> Sans </a:t>
            </a:r>
            <a:r>
              <a:rPr lang="en-US" sz="2000" dirty="0">
                <a:solidFill>
                  <a:schemeClr val="bg2"/>
                </a:solidFill>
                <a:latin typeface="IBM Plex Sans" charset="0"/>
                <a:ea typeface="IBM Plex Sans" charset="0"/>
                <a:cs typeface="IBM Plex Sans" charset="0"/>
              </a:rPr>
              <a:t>with the proper leading and paragraph spacing.</a:t>
            </a:r>
          </a:p>
          <a:p>
            <a:pPr>
              <a:lnSpc>
                <a:spcPct val="105000"/>
              </a:lnSpc>
            </a:pPr>
            <a:endParaRPr lang="en-US" sz="2000" dirty="0">
              <a:solidFill>
                <a:schemeClr val="bg2"/>
              </a:solidFill>
              <a:latin typeface="IBM Plex Sans" charset="0"/>
              <a:ea typeface="IBM Plex Sans" charset="0"/>
              <a:cs typeface="IBM Plex Sans" charset="0"/>
            </a:endParaRPr>
          </a:p>
          <a:p>
            <a:pPr>
              <a:lnSpc>
                <a:spcPct val="105000"/>
              </a:lnSpc>
            </a:pPr>
            <a:r>
              <a:rPr lang="en-US" sz="2000" dirty="0">
                <a:solidFill>
                  <a:schemeClr val="bg2"/>
                </a:solidFill>
                <a:latin typeface="IBM Plex Sans" charset="0"/>
                <a:ea typeface="IBM Plex Sans" charset="0"/>
                <a:cs typeface="IBM Plex Sans" charset="0"/>
              </a:rPr>
              <a:t>You can also use the boxes on this page to achieve the following results:</a:t>
            </a:r>
          </a:p>
        </p:txBody>
      </p:sp>
      <p:sp>
        <p:nvSpPr>
          <p:cNvPr id="10" name="Content Placeholder 2"/>
          <p:cNvSpPr>
            <a:spLocks noGrp="1"/>
          </p:cNvSpPr>
          <p:nvPr>
            <p:ph idx="4294967295"/>
          </p:nvPr>
        </p:nvSpPr>
        <p:spPr>
          <a:xfrm>
            <a:off x="10991283" y="5138929"/>
            <a:ext cx="3200401" cy="1033271"/>
          </a:xfrm>
          <a:solidFill>
            <a:schemeClr val="accent2"/>
          </a:solidFill>
        </p:spPr>
        <p:txBody>
          <a:bodyPr lIns="228600" rIns="228600" bIns="228600" anchor="ctr"/>
          <a:lstStyle/>
          <a:p>
            <a:pPr algn="ctr"/>
            <a:r>
              <a:rPr lang="en-US" dirty="0"/>
              <a:t>This box centers text within the rectangle</a:t>
            </a:r>
          </a:p>
        </p:txBody>
      </p:sp>
    </p:spTree>
    <p:extLst>
      <p:ext uri="{BB962C8B-B14F-4D97-AF65-F5344CB8AC3E}">
        <p14:creationId xmlns:p14="http://schemas.microsoft.com/office/powerpoint/2010/main" val="1494450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4622EFB-5D4E-714F-9034-4115467519AB}"/>
              </a:ext>
            </a:extLst>
          </p:cNvPr>
          <p:cNvPicPr>
            <a:picLocks noChangeAspect="1"/>
          </p:cNvPicPr>
          <p:nvPr/>
        </p:nvPicPr>
        <p:blipFill>
          <a:blip r:embed="rId2"/>
          <a:stretch>
            <a:fillRect/>
          </a:stretch>
        </p:blipFill>
        <p:spPr>
          <a:xfrm>
            <a:off x="0" y="6413"/>
            <a:ext cx="14630400" cy="8216773"/>
          </a:xfrm>
          <a:prstGeom prst="rect">
            <a:avLst/>
          </a:prstGeom>
        </p:spPr>
      </p:pic>
      <p:sp>
        <p:nvSpPr>
          <p:cNvPr id="11" name="Rectangle 10">
            <a:extLst>
              <a:ext uri="{FF2B5EF4-FFF2-40B4-BE49-F238E27FC236}">
                <a16:creationId xmlns:a16="http://schemas.microsoft.com/office/drawing/2014/main" id="{46DA8062-88B0-064F-8626-DC4EA5C94F49}"/>
              </a:ext>
            </a:extLst>
          </p:cNvPr>
          <p:cNvSpPr/>
          <p:nvPr/>
        </p:nvSpPr>
        <p:spPr>
          <a:xfrm>
            <a:off x="0" y="6288799"/>
            <a:ext cx="6523112" cy="100811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grpSp>
        <p:nvGrpSpPr>
          <p:cNvPr id="6" name="Group 5"/>
          <p:cNvGrpSpPr/>
          <p:nvPr/>
        </p:nvGrpSpPr>
        <p:grpSpPr>
          <a:xfrm>
            <a:off x="914400" y="7899655"/>
            <a:ext cx="2621910" cy="220571"/>
            <a:chOff x="914400" y="7899655"/>
            <a:chExt cx="2621910" cy="220571"/>
          </a:xfrm>
        </p:grpSpPr>
        <p:sp>
          <p:nvSpPr>
            <p:cNvPr id="7"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8" name="Date Placeholder 2"/>
            <p:cNvSpPr txBox="1">
              <a:spLocks/>
            </p:cNvSpPr>
            <p:nvPr userDrawn="1"/>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9"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3</a:t>
            </a:fld>
            <a:endParaRPr lang="en-US" sz="800" b="0" i="0" dirty="0">
              <a:solidFill>
                <a:schemeClr val="tx1"/>
              </a:solidFill>
              <a:latin typeface="IBM Plex Sans" charset="0"/>
              <a:ea typeface="IBM Plex Sans" charset="0"/>
              <a:cs typeface="IBM Plex Sans" charset="0"/>
            </a:endParaRPr>
          </a:p>
        </p:txBody>
      </p:sp>
      <p:sp>
        <p:nvSpPr>
          <p:cNvPr id="10"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
        <p:nvSpPr>
          <p:cNvPr id="2" name="TextBox 1">
            <a:extLst>
              <a:ext uri="{FF2B5EF4-FFF2-40B4-BE49-F238E27FC236}">
                <a16:creationId xmlns:a16="http://schemas.microsoft.com/office/drawing/2014/main" id="{22070891-61F7-FA45-8ABE-2E68C613A4EC}"/>
              </a:ext>
            </a:extLst>
          </p:cNvPr>
          <p:cNvSpPr txBox="1"/>
          <p:nvPr/>
        </p:nvSpPr>
        <p:spPr>
          <a:xfrm>
            <a:off x="7871791" y="3995530"/>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2" name="TextBox 11">
            <a:extLst>
              <a:ext uri="{FF2B5EF4-FFF2-40B4-BE49-F238E27FC236}">
                <a16:creationId xmlns:a16="http://schemas.microsoft.com/office/drawing/2014/main" id="{E25012F8-86AA-6542-8C3B-40E4FEF301AA}"/>
              </a:ext>
            </a:extLst>
          </p:cNvPr>
          <p:cNvSpPr txBox="1"/>
          <p:nvPr/>
        </p:nvSpPr>
        <p:spPr>
          <a:xfrm>
            <a:off x="114400" y="6396811"/>
            <a:ext cx="6737781" cy="792088"/>
          </a:xfrm>
          <a:prstGeom prst="rect">
            <a:avLst/>
          </a:prstGeom>
        </p:spPr>
        <p:txBody>
          <a:bodyPr wrap="square" lIns="91440" tIns="45720" rIns="91440" bIns="45720" rtlCol="0">
            <a:noAutofit/>
          </a:bodyPr>
          <a:lstStyle/>
          <a:p>
            <a:pPr>
              <a:lnSpc>
                <a:spcPct val="105000"/>
              </a:lnSpc>
              <a:spcBef>
                <a:spcPts val="1000"/>
              </a:spcBef>
            </a:pPr>
            <a:r>
              <a:rPr lang="en-US" sz="4800" dirty="0">
                <a:solidFill>
                  <a:schemeClr val="bg2"/>
                </a:solidFill>
                <a:latin typeface="IBM Plex Sans" charset="0"/>
                <a:ea typeface="IBM Plex Sans" charset="0"/>
                <a:cs typeface="IBM Plex Sans" charset="0"/>
              </a:rPr>
              <a:t>Public Auto Insurance</a:t>
            </a:r>
          </a:p>
        </p:txBody>
      </p:sp>
      <p:pic>
        <p:nvPicPr>
          <p:cNvPr id="13" name="Picture 12">
            <a:extLst>
              <a:ext uri="{FF2B5EF4-FFF2-40B4-BE49-F238E27FC236}">
                <a16:creationId xmlns:a16="http://schemas.microsoft.com/office/drawing/2014/main" id="{735E8578-0C3B-1748-93B7-EA78BC3E5E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19" name="Picture 18">
            <a:extLst>
              <a:ext uri="{FF2B5EF4-FFF2-40B4-BE49-F238E27FC236}">
                <a16:creationId xmlns:a16="http://schemas.microsoft.com/office/drawing/2014/main" id="{3CF4FD2F-0F09-0945-956C-806DC19D14EC}"/>
              </a:ext>
            </a:extLst>
          </p:cNvPr>
          <p:cNvPicPr>
            <a:picLocks noChangeAspect="1"/>
          </p:cNvPicPr>
          <p:nvPr/>
        </p:nvPicPr>
        <p:blipFill>
          <a:blip r:embed="rId4"/>
          <a:stretch>
            <a:fillRect/>
          </a:stretch>
        </p:blipFill>
        <p:spPr>
          <a:xfrm>
            <a:off x="618797" y="586408"/>
            <a:ext cx="8665158" cy="2520280"/>
          </a:xfrm>
          <a:prstGeom prst="rect">
            <a:avLst/>
          </a:prstGeom>
        </p:spPr>
      </p:pic>
    </p:spTree>
    <p:extLst>
      <p:ext uri="{BB962C8B-B14F-4D97-AF65-F5344CB8AC3E}">
        <p14:creationId xmlns:p14="http://schemas.microsoft.com/office/powerpoint/2010/main" val="4149734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457200"/>
            <a:ext cx="6858000" cy="1188720"/>
          </a:xfrm>
        </p:spPr>
        <p:txBody>
          <a:bodyPr/>
          <a:lstStyle/>
          <a:p>
            <a:r>
              <a:rPr lang="en-US" sz="3600" dirty="0">
                <a:latin typeface="IBM Plex Sans" charset="0"/>
                <a:ea typeface="IBM Plex Sans" charset="0"/>
                <a:cs typeface="IBM Plex Sans" charset="0"/>
              </a:rPr>
              <a:t>Cover design option 1</a:t>
            </a:r>
            <a:br>
              <a:rPr lang="en-US" sz="3600" dirty="0">
                <a:latin typeface="IBM Plex Sans" charset="0"/>
                <a:ea typeface="IBM Plex Sans" charset="0"/>
                <a:cs typeface="IBM Plex Sans" charset="0"/>
              </a:rPr>
            </a:br>
            <a:r>
              <a:rPr lang="en-US" sz="3600" dirty="0">
                <a:latin typeface="IBM Plex Sans" charset="0"/>
                <a:ea typeface="IBM Plex Sans" charset="0"/>
                <a:cs typeface="IBM Plex Sans" charset="0"/>
              </a:rPr>
              <a:t>two-line maximum, 36 point</a:t>
            </a:r>
            <a:br>
              <a:rPr lang="en-US" sz="3600" dirty="0">
                <a:latin typeface="IBM Plex Sans" charset="0"/>
                <a:ea typeface="IBM Plex Sans" charset="0"/>
                <a:cs typeface="IBM Plex Sans" charset="0"/>
              </a:rPr>
            </a:br>
            <a:br>
              <a:rPr lang="en-US" sz="3600" dirty="0">
                <a:latin typeface="IBM Plex Sans" charset="0"/>
                <a:ea typeface="IBM Plex Sans" charset="0"/>
                <a:cs typeface="IBM Plex Sans" charset="0"/>
              </a:rPr>
            </a:br>
            <a:r>
              <a:rPr lang="en-US" sz="3600" b="0" dirty="0">
                <a:latin typeface="IBM Plex Sans" charset="0"/>
                <a:ea typeface="IBM Plex Sans" charset="0"/>
                <a:cs typeface="IBM Plex Sans" charset="0"/>
              </a:rPr>
              <a:t>Secondary header information</a:t>
            </a:r>
            <a:br>
              <a:rPr lang="en-US" sz="3600" b="0" dirty="0">
                <a:latin typeface="IBM Plex Sans" charset="0"/>
                <a:ea typeface="IBM Plex Sans" charset="0"/>
                <a:cs typeface="IBM Plex Sans" charset="0"/>
              </a:rPr>
            </a:br>
            <a:r>
              <a:rPr lang="en-US" sz="3600" b="0" dirty="0">
                <a:latin typeface="IBM Plex Sans" charset="0"/>
                <a:ea typeface="IBM Plex Sans" charset="0"/>
                <a:cs typeface="IBM Plex Sans" charset="0"/>
              </a:rPr>
              <a:t>two-line maximum – 36 point</a:t>
            </a:r>
          </a:p>
        </p:txBody>
      </p:sp>
      <p:sp>
        <p:nvSpPr>
          <p:cNvPr id="11" name="Content Placeholder 2"/>
          <p:cNvSpPr txBox="1">
            <a:spLocks/>
          </p:cNvSpPr>
          <p:nvPr/>
        </p:nvSpPr>
        <p:spPr>
          <a:xfrm>
            <a:off x="4111882" y="6172200"/>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a:lnSpc>
                <a:spcPct val="100000"/>
              </a:lnSpc>
              <a:spcBef>
                <a:spcPts val="0"/>
              </a:spcBef>
            </a:pPr>
            <a:r>
              <a:rPr lang="en-US" b="1" dirty="0">
                <a:latin typeface="IBM Plex Sans" charset="0"/>
                <a:ea typeface="IBM Plex Sans" charset="0"/>
                <a:cs typeface="IBM Plex Sans" charset="0"/>
              </a:rPr>
              <a:t>First </a:t>
            </a:r>
            <a:r>
              <a:rPr lang="en-US" b="1" dirty="0" err="1">
                <a:latin typeface="IBM Plex Sans" charset="0"/>
                <a:ea typeface="IBM Plex Sans" charset="0"/>
                <a:cs typeface="IBM Plex Sans" charset="0"/>
              </a:rPr>
              <a:t>Lastname</a:t>
            </a:r>
            <a:r>
              <a:rPr lang="en-US" b="1" dirty="0">
                <a:latin typeface="IBM Plex Sans" charset="0"/>
                <a:ea typeface="IBM Plex Sans" charset="0"/>
                <a:cs typeface="IBM Plex Sans" charset="0"/>
              </a:rPr>
              <a:t> </a:t>
            </a:r>
            <a:r>
              <a:rPr lang="en-US" dirty="0">
                <a:latin typeface="IBM Plex Sans" charset="0"/>
                <a:ea typeface="IBM Plex Sans" charset="0"/>
                <a:cs typeface="IBM Plex Sans" charset="0"/>
              </a:rPr>
              <a:t>| IBM Job Title</a:t>
            </a:r>
          </a:p>
          <a:p>
            <a:pPr marL="0">
              <a:lnSpc>
                <a:spcPct val="100000"/>
              </a:lnSpc>
              <a:spcBef>
                <a:spcPts val="0"/>
              </a:spcBef>
            </a:pPr>
            <a:r>
              <a:rPr lang="en-US" dirty="0">
                <a:latin typeface="IBM Plex Sans" charset="0"/>
                <a:ea typeface="IBM Plex Sans" charset="0"/>
                <a:cs typeface="IBM Plex Sans" charset="0"/>
              </a:rPr>
              <a:t>Location | Date</a:t>
            </a:r>
          </a:p>
        </p:txBody>
      </p:sp>
    </p:spTree>
    <p:extLst>
      <p:ext uri="{BB962C8B-B14F-4D97-AF65-F5344CB8AC3E}">
        <p14:creationId xmlns:p14="http://schemas.microsoft.com/office/powerpoint/2010/main" val="18223827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114800" y="457200"/>
            <a:ext cx="6858000" cy="1188720"/>
          </a:xfrm>
        </p:spPr>
        <p:txBody>
          <a:bodyPr/>
          <a:lstStyle/>
          <a:p>
            <a:r>
              <a:rPr lang="en-US" sz="3600" dirty="0">
                <a:latin typeface="IBM Plex Sans" charset="0"/>
                <a:ea typeface="IBM Plex Sans" charset="0"/>
                <a:cs typeface="IBM Plex Sans" charset="0"/>
              </a:rPr>
              <a:t>Cover design option 1</a:t>
            </a:r>
            <a:br>
              <a:rPr lang="en-US" sz="3600" dirty="0">
                <a:latin typeface="IBM Plex Sans" charset="0"/>
                <a:ea typeface="IBM Plex Sans" charset="0"/>
                <a:cs typeface="IBM Plex Sans" charset="0"/>
              </a:rPr>
            </a:br>
            <a:r>
              <a:rPr lang="en-US" sz="3600" dirty="0">
                <a:latin typeface="IBM Plex Sans" charset="0"/>
                <a:ea typeface="IBM Plex Sans" charset="0"/>
                <a:cs typeface="IBM Plex Sans" charset="0"/>
              </a:rPr>
              <a:t>two-line maximum, 36 point</a:t>
            </a:r>
            <a:br>
              <a:rPr lang="en-US" sz="3600" dirty="0">
                <a:latin typeface="IBM Plex Sans" charset="0"/>
                <a:ea typeface="IBM Plex Sans" charset="0"/>
                <a:cs typeface="IBM Plex Sans" charset="0"/>
              </a:rPr>
            </a:br>
            <a:br>
              <a:rPr lang="en-US" sz="3600" dirty="0">
                <a:latin typeface="IBM Plex Sans" charset="0"/>
                <a:ea typeface="IBM Plex Sans" charset="0"/>
                <a:cs typeface="IBM Plex Sans" charset="0"/>
              </a:rPr>
            </a:br>
            <a:r>
              <a:rPr lang="en-US" sz="3600" b="0" dirty="0">
                <a:latin typeface="IBM Plex Sans" charset="0"/>
                <a:ea typeface="IBM Plex Sans" charset="0"/>
                <a:cs typeface="IBM Plex Sans" charset="0"/>
              </a:rPr>
              <a:t>Secondary header information</a:t>
            </a:r>
            <a:br>
              <a:rPr lang="en-US" sz="3600" b="0" dirty="0">
                <a:latin typeface="IBM Plex Sans" charset="0"/>
                <a:ea typeface="IBM Plex Sans" charset="0"/>
                <a:cs typeface="IBM Plex Sans" charset="0"/>
              </a:rPr>
            </a:br>
            <a:r>
              <a:rPr lang="en-US" sz="3600" b="0" dirty="0">
                <a:latin typeface="IBM Plex Sans" charset="0"/>
                <a:ea typeface="IBM Plex Sans" charset="0"/>
                <a:cs typeface="IBM Plex Sans" charset="0"/>
              </a:rPr>
              <a:t>two-line maximum – 36 point</a:t>
            </a:r>
          </a:p>
        </p:txBody>
      </p:sp>
      <p:sp>
        <p:nvSpPr>
          <p:cNvPr id="7" name="Content Placeholder 2"/>
          <p:cNvSpPr txBox="1">
            <a:spLocks/>
          </p:cNvSpPr>
          <p:nvPr/>
        </p:nvSpPr>
        <p:spPr>
          <a:xfrm>
            <a:off x="4111882" y="6172200"/>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a:lnSpc>
                <a:spcPct val="100000"/>
              </a:lnSpc>
              <a:spcBef>
                <a:spcPts val="0"/>
              </a:spcBef>
            </a:pPr>
            <a:r>
              <a:rPr lang="en-US" b="1" dirty="0">
                <a:latin typeface="IBM Plex Sans" charset="0"/>
                <a:ea typeface="IBM Plex Sans" charset="0"/>
                <a:cs typeface="IBM Plex Sans" charset="0"/>
              </a:rPr>
              <a:t>First </a:t>
            </a:r>
            <a:r>
              <a:rPr lang="en-US" b="1" dirty="0" err="1">
                <a:latin typeface="IBM Plex Sans" charset="0"/>
                <a:ea typeface="IBM Plex Sans" charset="0"/>
                <a:cs typeface="IBM Plex Sans" charset="0"/>
              </a:rPr>
              <a:t>Lastname</a:t>
            </a:r>
            <a:r>
              <a:rPr lang="en-US" b="1" dirty="0">
                <a:latin typeface="IBM Plex Sans" charset="0"/>
                <a:ea typeface="IBM Plex Sans" charset="0"/>
                <a:cs typeface="IBM Plex Sans" charset="0"/>
              </a:rPr>
              <a:t> </a:t>
            </a:r>
            <a:r>
              <a:rPr lang="en-US" dirty="0">
                <a:latin typeface="IBM Plex Sans" charset="0"/>
                <a:ea typeface="IBM Plex Sans" charset="0"/>
                <a:cs typeface="IBM Plex Sans" charset="0"/>
              </a:rPr>
              <a:t>| IBM Job Title</a:t>
            </a:r>
          </a:p>
          <a:p>
            <a:pPr marL="0">
              <a:lnSpc>
                <a:spcPct val="100000"/>
              </a:lnSpc>
              <a:spcBef>
                <a:spcPts val="0"/>
              </a:spcBef>
            </a:pPr>
            <a:r>
              <a:rPr lang="en-US" dirty="0">
                <a:latin typeface="IBM Plex Sans" charset="0"/>
                <a:ea typeface="IBM Plex Sans" charset="0"/>
                <a:cs typeface="IBM Plex Sans" charset="0"/>
              </a:rPr>
              <a:t>Location | Date</a:t>
            </a:r>
          </a:p>
        </p:txBody>
      </p:sp>
    </p:spTree>
    <p:extLst>
      <p:ext uri="{BB962C8B-B14F-4D97-AF65-F5344CB8AC3E}">
        <p14:creationId xmlns:p14="http://schemas.microsoft.com/office/powerpoint/2010/main" val="663820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457200"/>
            <a:ext cx="6858000" cy="1188720"/>
          </a:xfrm>
        </p:spPr>
        <p:txBody>
          <a:bodyPr>
            <a:normAutofit fontScale="90000"/>
          </a:bodyPr>
          <a:lstStyle/>
          <a:p>
            <a:r>
              <a:rPr lang="en-US" sz="3600" dirty="0">
                <a:latin typeface="IBM Plex Sans" charset="0"/>
                <a:ea typeface="IBM Plex Sans" charset="0"/>
                <a:cs typeface="IBM Plex Sans" charset="0"/>
              </a:rPr>
              <a:t>Cover design option 1</a:t>
            </a:r>
            <a:br>
              <a:rPr lang="en-US" sz="3600" dirty="0">
                <a:latin typeface="IBM Plex Sans" charset="0"/>
                <a:ea typeface="IBM Plex Sans" charset="0"/>
                <a:cs typeface="IBM Plex Sans" charset="0"/>
              </a:rPr>
            </a:br>
            <a:r>
              <a:rPr lang="en-US" sz="3600" dirty="0">
                <a:latin typeface="IBM Plex Sans" charset="0"/>
                <a:ea typeface="IBM Plex Sans" charset="0"/>
                <a:cs typeface="IBM Plex Sans" charset="0"/>
              </a:rPr>
              <a:t>two-line maximum, 36 point</a:t>
            </a:r>
            <a:br>
              <a:rPr lang="en-US" sz="3600" dirty="0">
                <a:latin typeface="IBM Plex Sans" charset="0"/>
                <a:ea typeface="IBM Plex Sans" charset="0"/>
                <a:cs typeface="IBM Plex Sans" charset="0"/>
              </a:rPr>
            </a:br>
            <a:br>
              <a:rPr lang="en-US" sz="3600" dirty="0">
                <a:latin typeface="IBM Plex Sans" charset="0"/>
                <a:ea typeface="IBM Plex Sans" charset="0"/>
                <a:cs typeface="IBM Plex Sans" charset="0"/>
              </a:rPr>
            </a:br>
            <a:r>
              <a:rPr lang="en-US" sz="3600" b="0" dirty="0">
                <a:latin typeface="IBM Plex Sans" charset="0"/>
                <a:ea typeface="IBM Plex Sans" charset="0"/>
                <a:cs typeface="IBM Plex Sans" charset="0"/>
              </a:rPr>
              <a:t>Secondary header information</a:t>
            </a:r>
            <a:br>
              <a:rPr lang="en-US" sz="3600" b="0" dirty="0">
                <a:latin typeface="IBM Plex Sans" charset="0"/>
                <a:ea typeface="IBM Plex Sans" charset="0"/>
                <a:cs typeface="IBM Plex Sans" charset="0"/>
              </a:rPr>
            </a:br>
            <a:r>
              <a:rPr lang="en-US" sz="3600" b="0" dirty="0">
                <a:latin typeface="IBM Plex Sans" charset="0"/>
                <a:ea typeface="IBM Plex Sans" charset="0"/>
                <a:cs typeface="IBM Plex Sans" charset="0"/>
              </a:rPr>
              <a:t>two-line maximum – 36 point</a:t>
            </a:r>
            <a:endParaRPr lang="en-US" sz="3600" dirty="0">
              <a:latin typeface="IBM Plex Sans" charset="0"/>
              <a:ea typeface="IBM Plex Sans" charset="0"/>
              <a:cs typeface="IBM Plex Sans" charset="0"/>
            </a:endParaRPr>
          </a:p>
        </p:txBody>
      </p:sp>
      <p:sp>
        <p:nvSpPr>
          <p:cNvPr id="3" name="Content Placeholder 2"/>
          <p:cNvSpPr txBox="1">
            <a:spLocks/>
          </p:cNvSpPr>
          <p:nvPr/>
        </p:nvSpPr>
        <p:spPr>
          <a:xfrm>
            <a:off x="4111882" y="6172200"/>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a:lnSpc>
                <a:spcPct val="100000"/>
              </a:lnSpc>
              <a:spcBef>
                <a:spcPts val="0"/>
              </a:spcBef>
            </a:pPr>
            <a:r>
              <a:rPr lang="en-US" b="1" dirty="0">
                <a:solidFill>
                  <a:schemeClr val="tx1"/>
                </a:solidFill>
                <a:latin typeface="IBM Plex Sans" charset="0"/>
                <a:ea typeface="IBM Plex Sans" charset="0"/>
                <a:cs typeface="IBM Plex Sans" charset="0"/>
              </a:rPr>
              <a:t>First </a:t>
            </a:r>
            <a:r>
              <a:rPr lang="en-US" b="1" dirty="0" err="1">
                <a:solidFill>
                  <a:schemeClr val="tx1"/>
                </a:solidFill>
                <a:latin typeface="IBM Plex Sans" charset="0"/>
                <a:ea typeface="IBM Plex Sans" charset="0"/>
                <a:cs typeface="IBM Plex Sans" charset="0"/>
              </a:rPr>
              <a:t>Lastname</a:t>
            </a:r>
            <a:r>
              <a:rPr lang="en-US" b="1" dirty="0">
                <a:solidFill>
                  <a:schemeClr val="tx1"/>
                </a:solidFill>
                <a:latin typeface="IBM Plex Sans" charset="0"/>
                <a:ea typeface="IBM Plex Sans" charset="0"/>
                <a:cs typeface="IBM Plex Sans" charset="0"/>
              </a:rPr>
              <a:t> </a:t>
            </a:r>
            <a:r>
              <a:rPr lang="en-US" dirty="0">
                <a:solidFill>
                  <a:schemeClr val="tx1"/>
                </a:solidFill>
                <a:latin typeface="IBM Plex Sans" charset="0"/>
                <a:ea typeface="IBM Plex Sans" charset="0"/>
                <a:cs typeface="IBM Plex Sans" charset="0"/>
              </a:rPr>
              <a:t>| IBM Job Title</a:t>
            </a:r>
          </a:p>
          <a:p>
            <a:pPr marL="0">
              <a:lnSpc>
                <a:spcPct val="100000"/>
              </a:lnSpc>
              <a:spcBef>
                <a:spcPts val="0"/>
              </a:spcBef>
            </a:pPr>
            <a:r>
              <a:rPr lang="en-US" dirty="0">
                <a:solidFill>
                  <a:schemeClr val="tx1"/>
                </a:solidFill>
                <a:latin typeface="IBM Plex Sans" charset="0"/>
                <a:ea typeface="IBM Plex Sans" charset="0"/>
                <a:cs typeface="IBM Plex Sans" charset="0"/>
              </a:rPr>
              <a:t>Location | Date</a:t>
            </a:r>
          </a:p>
        </p:txBody>
      </p:sp>
    </p:spTree>
    <p:extLst>
      <p:ext uri="{BB962C8B-B14F-4D97-AF65-F5344CB8AC3E}">
        <p14:creationId xmlns:p14="http://schemas.microsoft.com/office/powerpoint/2010/main" val="405472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IBM Plex Sans" charset="0"/>
                <a:ea typeface="IBM Plex Sans" charset="0"/>
                <a:cs typeface="IBM Plex Sans" charset="0"/>
              </a:rPr>
              <a:t>Cover design option 2 – maximum two lines</a:t>
            </a:r>
            <a:br>
              <a:rPr lang="en-US" sz="4000"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Here is the secondary header as </a:t>
            </a: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needed – maximum two lines </a:t>
            </a:r>
          </a:p>
        </p:txBody>
      </p:sp>
    </p:spTree>
    <p:extLst>
      <p:ext uri="{BB962C8B-B14F-4D97-AF65-F5344CB8AC3E}">
        <p14:creationId xmlns:p14="http://schemas.microsoft.com/office/powerpoint/2010/main" val="1996475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IBM Plex Sans" charset="0"/>
                <a:ea typeface="IBM Plex Sans" charset="0"/>
                <a:cs typeface="IBM Plex Sans" charset="0"/>
              </a:rPr>
              <a:t>Cover design option 2 – maximum two lines</a:t>
            </a:r>
            <a:br>
              <a:rPr lang="en-US" sz="4000" dirty="0">
                <a:latin typeface="IBM Plex Sans" charset="0"/>
                <a:ea typeface="IBM Plex Sans" charset="0"/>
                <a:cs typeface="IBM Plex Sans" charset="0"/>
              </a:rPr>
            </a:br>
            <a:br>
              <a:rPr lang="en-US" sz="4000" dirty="0">
                <a:latin typeface="IBM Plex Sans" charset="0"/>
                <a:ea typeface="IBM Plex Sans" charset="0"/>
                <a:cs typeface="IBM Plex Sans" charset="0"/>
              </a:rPr>
            </a:br>
            <a:r>
              <a:rPr lang="en-US" sz="4000" b="0" dirty="0">
                <a:latin typeface="IBM Plex Sans" charset="0"/>
                <a:ea typeface="IBM Plex Sans" charset="0"/>
                <a:cs typeface="IBM Plex Sans" charset="0"/>
              </a:rPr>
              <a:t>Here is the secondary header as </a:t>
            </a: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needed – maximum two lines </a:t>
            </a:r>
          </a:p>
        </p:txBody>
      </p:sp>
    </p:spTree>
    <p:extLst>
      <p:ext uri="{BB962C8B-B14F-4D97-AF65-F5344CB8AC3E}">
        <p14:creationId xmlns:p14="http://schemas.microsoft.com/office/powerpoint/2010/main" val="329828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IBM Plex Sans" charset="0"/>
                <a:ea typeface="IBM Plex Sans" charset="0"/>
                <a:cs typeface="IBM Plex Sans" charset="0"/>
              </a:rPr>
              <a:t>Cover design option 2 – maximum two lines</a:t>
            </a:r>
            <a:br>
              <a:rPr lang="en-US" dirty="0">
                <a:latin typeface="IBM Plex Sans" charset="0"/>
                <a:ea typeface="IBM Plex Sans" charset="0"/>
                <a:cs typeface="IBM Plex Sans" charset="0"/>
              </a:rPr>
            </a:br>
            <a:br>
              <a:rPr lang="en-US" sz="4000" dirty="0">
                <a:latin typeface="IBM Plex Sans" charset="0"/>
                <a:ea typeface="IBM Plex Sans" charset="0"/>
                <a:cs typeface="IBM Plex Sans" charset="0"/>
              </a:rPr>
            </a:br>
            <a:r>
              <a:rPr lang="en-US" sz="4000" b="0" dirty="0">
                <a:latin typeface="IBM Plex Sans" charset="0"/>
                <a:ea typeface="IBM Plex Sans" charset="0"/>
                <a:cs typeface="IBM Plex Sans" charset="0"/>
              </a:rPr>
              <a:t>Here is the secondary header as </a:t>
            </a: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needed – maximum two lines</a:t>
            </a:r>
          </a:p>
        </p:txBody>
      </p:sp>
      <p:sp>
        <p:nvSpPr>
          <p:cNvPr id="4" name="Content Placeholder 2"/>
          <p:cNvSpPr txBox="1">
            <a:spLocks/>
          </p:cNvSpPr>
          <p:nvPr/>
        </p:nvSpPr>
        <p:spPr>
          <a:xfrm>
            <a:off x="4114800" y="6173172"/>
            <a:ext cx="7315200" cy="1188720"/>
          </a:xfrm>
          <a:prstGeom prst="rect">
            <a:avLst/>
          </a:prstGeom>
        </p:spPr>
        <p:txBody>
          <a:bodyPr lIns="0" tIns="0" rIns="0" bIns="0">
            <a:noAutofit/>
          </a:bodyPr>
          <a:lstStyle>
            <a:lvl1pPr marL="45720" indent="0" algn="l" defTabSz="1097280" rtl="0" eaLnBrk="1" latinLnBrk="0" hangingPunct="1">
              <a:lnSpc>
                <a:spcPct val="105000"/>
              </a:lnSpc>
              <a:spcBef>
                <a:spcPts val="1200"/>
              </a:spcBef>
              <a:buFontTx/>
              <a:buNone/>
              <a:defRPr sz="2000" b="0" i="0" kern="1200">
                <a:solidFill>
                  <a:schemeClr val="bg2"/>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bg2"/>
                </a:solidFill>
                <a:latin typeface="IBM Plex Sans Regular" charset="0"/>
                <a:ea typeface="+mn-ea"/>
                <a:cs typeface="+mn-cs"/>
              </a:defRPr>
            </a:lvl2pPr>
            <a:lvl3pPr marL="4572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bg2"/>
                </a:solidFill>
                <a:latin typeface="IBM Plex Sans Regular" charset="0"/>
                <a:ea typeface="+mn-ea"/>
                <a:cs typeface="+mn-cs"/>
              </a:defRPr>
            </a:lvl4pPr>
            <a:lvl5pPr marL="914400" indent="-228600" algn="l" defTabSz="1097280" rtl="0" eaLnBrk="1" latinLnBrk="0" hangingPunct="1">
              <a:lnSpc>
                <a:spcPct val="105000"/>
              </a:lnSpc>
              <a:spcBef>
                <a:spcPts val="0"/>
              </a:spcBef>
              <a:buFont typeface="Arial" panose="020B0604020202020204" pitchFamily="34" charset="0"/>
              <a:buChar char="•"/>
              <a:defRPr sz="2000" b="0" i="0" kern="1200">
                <a:solidFill>
                  <a:schemeClr val="bg2"/>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pPr marL="0">
              <a:lnSpc>
                <a:spcPct val="100000"/>
              </a:lnSpc>
              <a:spcBef>
                <a:spcPts val="0"/>
              </a:spcBef>
            </a:pPr>
            <a:r>
              <a:rPr lang="en-US" b="1" dirty="0">
                <a:solidFill>
                  <a:schemeClr val="tx1"/>
                </a:solidFill>
                <a:latin typeface="IBM Plex Sans" charset="0"/>
                <a:ea typeface="IBM Plex Sans" charset="0"/>
                <a:cs typeface="IBM Plex Sans" charset="0"/>
              </a:rPr>
              <a:t>First </a:t>
            </a:r>
            <a:r>
              <a:rPr lang="en-US" b="1" dirty="0" err="1">
                <a:solidFill>
                  <a:schemeClr val="tx1"/>
                </a:solidFill>
                <a:latin typeface="IBM Plex Sans" charset="0"/>
                <a:ea typeface="IBM Plex Sans" charset="0"/>
                <a:cs typeface="IBM Plex Sans" charset="0"/>
              </a:rPr>
              <a:t>Lastname</a:t>
            </a:r>
            <a:r>
              <a:rPr lang="en-US" b="1" dirty="0">
                <a:solidFill>
                  <a:schemeClr val="tx1"/>
                </a:solidFill>
                <a:latin typeface="IBM Plex Sans" charset="0"/>
                <a:ea typeface="IBM Plex Sans" charset="0"/>
                <a:cs typeface="IBM Plex Sans" charset="0"/>
              </a:rPr>
              <a:t> </a:t>
            </a:r>
            <a:r>
              <a:rPr lang="en-US" dirty="0">
                <a:solidFill>
                  <a:schemeClr val="tx1"/>
                </a:solidFill>
                <a:latin typeface="IBM Plex Sans" charset="0"/>
                <a:ea typeface="IBM Plex Sans" charset="0"/>
                <a:cs typeface="IBM Plex Sans" charset="0"/>
              </a:rPr>
              <a:t>| IBM Job Title</a:t>
            </a:r>
          </a:p>
          <a:p>
            <a:pPr marL="0">
              <a:lnSpc>
                <a:spcPct val="100000"/>
              </a:lnSpc>
              <a:spcBef>
                <a:spcPts val="0"/>
              </a:spcBef>
            </a:pPr>
            <a:r>
              <a:rPr lang="en-US" dirty="0">
                <a:solidFill>
                  <a:schemeClr val="tx1"/>
                </a:solidFill>
                <a:latin typeface="IBM Plex Sans" charset="0"/>
                <a:ea typeface="IBM Plex Sans" charset="0"/>
                <a:cs typeface="IBM Plex Sans" charset="0"/>
              </a:rPr>
              <a:t>Location | Date</a:t>
            </a:r>
          </a:p>
        </p:txBody>
      </p:sp>
    </p:spTree>
    <p:extLst>
      <p:ext uri="{BB962C8B-B14F-4D97-AF65-F5344CB8AC3E}">
        <p14:creationId xmlns:p14="http://schemas.microsoft.com/office/powerpoint/2010/main" val="19229825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Placeholder 1"/>
          <p:cNvPicPr>
            <a:picLocks noGrp="1" noChangeAspect="1"/>
          </p:cNvPicPr>
          <p:nvPr>
            <p:ph type="pic" sz="quarter" idx="10"/>
          </p:nvPr>
        </p:nvPicPr>
        <p:blipFill>
          <a:blip r:embed="rId2">
            <a:extLst>
              <a:ext uri="{28A0092B-C50C-407E-A947-70E740481C1C}">
                <a14:useLocalDpi xmlns:a14="http://schemas.microsoft.com/office/drawing/2010/main"/>
              </a:ext>
            </a:extLst>
          </a:blip>
          <a:srcRect/>
          <a:stretch>
            <a:fillRect/>
          </a:stretch>
        </p:blipFill>
        <p:spPr/>
      </p:pic>
      <p:sp>
        <p:nvSpPr>
          <p:cNvPr id="3" name="Title 2"/>
          <p:cNvSpPr>
            <a:spLocks noGrp="1"/>
          </p:cNvSpPr>
          <p:nvPr>
            <p:ph type="title"/>
          </p:nvPr>
        </p:nvSpPr>
        <p:spPr/>
        <p:txBody>
          <a:bodyPr/>
          <a:lstStyle/>
          <a:p>
            <a:r>
              <a:rPr lang="en-US" dirty="0">
                <a:latin typeface="IBM Plex Sans" charset="0"/>
                <a:ea typeface="IBM Plex Sans" charset="0"/>
                <a:cs typeface="IBM Plex Sans" charset="0"/>
              </a:rPr>
              <a:t>Cover design option 3 – maximum two lines</a:t>
            </a:r>
            <a:br>
              <a:rPr lang="en-US" dirty="0">
                <a:latin typeface="IBM Plex Sans" charset="0"/>
                <a:ea typeface="IBM Plex Sans" charset="0"/>
                <a:cs typeface="IBM Plex Sans" charset="0"/>
              </a:rPr>
            </a:b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Here is the secondary header as </a:t>
            </a:r>
            <a:br>
              <a:rPr lang="en-US" sz="4000" b="0" dirty="0">
                <a:latin typeface="IBM Plex Sans" charset="0"/>
                <a:ea typeface="IBM Plex Sans" charset="0"/>
                <a:cs typeface="IBM Plex Sans" charset="0"/>
              </a:rPr>
            </a:br>
            <a:r>
              <a:rPr lang="en-US" sz="4000" b="0" dirty="0">
                <a:latin typeface="IBM Plex Sans" charset="0"/>
                <a:ea typeface="IBM Plex Sans" charset="0"/>
                <a:cs typeface="IBM Plex Sans" charset="0"/>
              </a:rPr>
              <a:t>needed – maximum two lines </a:t>
            </a:r>
          </a:p>
        </p:txBody>
      </p:sp>
      <p:cxnSp>
        <p:nvCxnSpPr>
          <p:cNvPr id="5" name="Straight Connector 4"/>
          <p:cNvCxnSpPr/>
          <p:nvPr/>
        </p:nvCxnSpPr>
        <p:spPr>
          <a:xfrm>
            <a:off x="3657600" y="457200"/>
            <a:ext cx="0" cy="73152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76472" y="7260336"/>
            <a:ext cx="2131024" cy="84856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272" y="7544257"/>
            <a:ext cx="570973" cy="230561"/>
          </a:xfrm>
          <a:prstGeom prst="rect">
            <a:avLst/>
          </a:prstGeom>
        </p:spPr>
      </p:pic>
    </p:spTree>
    <p:extLst>
      <p:ext uri="{BB962C8B-B14F-4D97-AF65-F5344CB8AC3E}">
        <p14:creationId xmlns:p14="http://schemas.microsoft.com/office/powerpoint/2010/main" val="513526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Cover design option 4</a:t>
            </a:r>
          </a:p>
        </p:txBody>
      </p:sp>
    </p:spTree>
    <p:extLst>
      <p:ext uri="{BB962C8B-B14F-4D97-AF65-F5344CB8AC3E}">
        <p14:creationId xmlns:p14="http://schemas.microsoft.com/office/powerpoint/2010/main" val="3077394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Cover design option 4</a:t>
            </a:r>
          </a:p>
        </p:txBody>
      </p:sp>
    </p:spTree>
    <p:extLst>
      <p:ext uri="{BB962C8B-B14F-4D97-AF65-F5344CB8AC3E}">
        <p14:creationId xmlns:p14="http://schemas.microsoft.com/office/powerpoint/2010/main" val="16365673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Cover design option 4</a:t>
            </a:r>
          </a:p>
        </p:txBody>
      </p:sp>
    </p:spTree>
    <p:extLst>
      <p:ext uri="{BB962C8B-B14F-4D97-AF65-F5344CB8AC3E}">
        <p14:creationId xmlns:p14="http://schemas.microsoft.com/office/powerpoint/2010/main" val="22369829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E2C7CB-18B0-4145-9F10-794D6C5B45DD}"/>
              </a:ext>
            </a:extLst>
          </p:cNvPr>
          <p:cNvPicPr>
            <a:picLocks noChangeAspect="1"/>
          </p:cNvPicPr>
          <p:nvPr/>
        </p:nvPicPr>
        <p:blipFill rotWithShape="1">
          <a:blip r:embed="rId2"/>
          <a:srcRect t="32433" b="6659"/>
          <a:stretch/>
        </p:blipFill>
        <p:spPr>
          <a:xfrm>
            <a:off x="3639750" y="0"/>
            <a:ext cx="10990649" cy="8229600"/>
          </a:xfrm>
          <a:prstGeom prst="rect">
            <a:avLst/>
          </a:prstGeom>
        </p:spPr>
      </p:pic>
      <p:sp>
        <p:nvSpPr>
          <p:cNvPr id="2" name="Title 1"/>
          <p:cNvSpPr>
            <a:spLocks noGrp="1"/>
          </p:cNvSpPr>
          <p:nvPr>
            <p:ph type="title"/>
          </p:nvPr>
        </p:nvSpPr>
        <p:spPr>
          <a:xfrm>
            <a:off x="258416" y="1121244"/>
            <a:ext cx="3240360" cy="3785644"/>
          </a:xfrm>
        </p:spPr>
        <p:txBody>
          <a:bodyPr/>
          <a:lstStyle/>
          <a:p>
            <a:r>
              <a:rPr lang="en-US" b="1" dirty="0">
                <a:solidFill>
                  <a:schemeClr val="accent2">
                    <a:lumMod val="75000"/>
                  </a:schemeClr>
                </a:solidFill>
              </a:rPr>
              <a:t>Today,</a:t>
            </a:r>
            <a:br>
              <a:rPr lang="en-US" b="1" dirty="0"/>
            </a:br>
            <a:r>
              <a:rPr lang="en-US" sz="3200" b="1" dirty="0"/>
              <a:t>we can design a</a:t>
            </a:r>
            <a:r>
              <a:rPr lang="en-US" sz="2800" b="1" dirty="0"/>
              <a:t> </a:t>
            </a:r>
            <a:br>
              <a:rPr lang="en-US" b="1" dirty="0"/>
            </a:br>
            <a:r>
              <a:rPr lang="en-US" b="1" dirty="0">
                <a:solidFill>
                  <a:schemeClr val="accent2">
                    <a:lumMod val="75000"/>
                  </a:schemeClr>
                </a:solidFill>
              </a:rPr>
              <a:t>digital concept</a:t>
            </a:r>
            <a:r>
              <a:rPr lang="en-US" b="1" dirty="0"/>
              <a:t> </a:t>
            </a:r>
            <a:r>
              <a:rPr lang="en-US" sz="3200" b="1" dirty="0"/>
              <a:t>&amp; print it into a</a:t>
            </a:r>
            <a:br>
              <a:rPr lang="en-US" b="1" dirty="0"/>
            </a:br>
            <a:r>
              <a:rPr lang="en-US" b="1" dirty="0">
                <a:solidFill>
                  <a:schemeClr val="accent2">
                    <a:lumMod val="75000"/>
                  </a:schemeClr>
                </a:solidFill>
              </a:rPr>
              <a:t>physical object</a:t>
            </a:r>
            <a:r>
              <a:rPr lang="en-US" b="1" dirty="0"/>
              <a:t> </a:t>
            </a:r>
            <a:br>
              <a:rPr lang="en-US" dirty="0"/>
            </a:br>
            <a:endParaRPr lang="en-US" b="1" dirty="0">
              <a:solidFill>
                <a:schemeClr val="accent2">
                  <a:lumMod val="75000"/>
                </a:schemeClr>
              </a:solidFill>
            </a:endParaRPr>
          </a:p>
        </p:txBody>
      </p:sp>
      <p:pic>
        <p:nvPicPr>
          <p:cNvPr id="8" name="Picture 7">
            <a:extLst>
              <a:ext uri="{FF2B5EF4-FFF2-40B4-BE49-F238E27FC236}">
                <a16:creationId xmlns:a16="http://schemas.microsoft.com/office/drawing/2014/main" id="{7245CEFA-A9FD-2C49-BFEE-138811453F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Tree>
    <p:extLst>
      <p:ext uri="{BB962C8B-B14F-4D97-AF65-F5344CB8AC3E}">
        <p14:creationId xmlns:p14="http://schemas.microsoft.com/office/powerpoint/2010/main" val="35659270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Contents</a:t>
            </a:r>
            <a:endParaRPr lang="en-US" dirty="0"/>
          </a:p>
        </p:txBody>
      </p:sp>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3" name="Content Placeholder 2"/>
          <p:cNvSpPr>
            <a:spLocks noGrp="1"/>
          </p:cNvSpPr>
          <p:nvPr>
            <p:ph idx="1"/>
          </p:nvPr>
        </p:nvSpPr>
        <p:spPr/>
        <p:txBody>
          <a:bodyPr vert="horz" lIns="0" tIns="0" rIns="0" bIns="0" rtlCol="0" anchor="t">
            <a:noAutofit/>
          </a:bodyPr>
          <a:lstStyle/>
          <a:p>
            <a:pPr marL="5945188" indent="-5943600" algn="just">
              <a:spcBef>
                <a:spcPts val="0"/>
              </a:spcBef>
            </a:pPr>
            <a:r>
              <a:rPr lang="en-US" b="1" dirty="0">
                <a:cs typeface="Arial" charset="0"/>
              </a:rPr>
              <a:t>Part One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r>
              <a:rPr lang="en-US" dirty="0">
                <a:cs typeface="Arial" charset="0"/>
              </a:rPr>
              <a:t>Section Three	00</a:t>
            </a:r>
          </a:p>
          <a:p>
            <a:pPr marL="5945188" indent="-5943600" algn="just">
              <a:spcBef>
                <a:spcPts val="0"/>
              </a:spcBef>
            </a:pPr>
            <a:r>
              <a:rPr lang="en-US" dirty="0">
                <a:cs typeface="Arial" charset="0"/>
              </a:rPr>
              <a:t>Section Four	00</a:t>
            </a:r>
          </a:p>
          <a:p>
            <a:pPr marL="5945188" indent="-5943600" algn="just">
              <a:spcBef>
                <a:spcPts val="0"/>
              </a:spcBef>
            </a:pPr>
            <a:endParaRPr lang="en-US" dirty="0">
              <a:cs typeface="Arial" charset="0"/>
            </a:endParaRPr>
          </a:p>
          <a:p>
            <a:pPr marL="5945188" indent="-5943600" algn="just">
              <a:spcBef>
                <a:spcPts val="0"/>
              </a:spcBef>
            </a:pPr>
            <a:r>
              <a:rPr lang="en-US" b="1" dirty="0">
                <a:cs typeface="Arial" charset="0"/>
              </a:rPr>
              <a:t>Part Two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endParaRPr lang="en-US" dirty="0">
              <a:cs typeface="Arial" charset="0"/>
            </a:endParaRPr>
          </a:p>
          <a:p>
            <a:pPr marL="5945188" indent="-5943600" algn="just">
              <a:spcBef>
                <a:spcPts val="0"/>
              </a:spcBef>
            </a:pPr>
            <a:r>
              <a:rPr lang="en-US" b="1" dirty="0">
                <a:cs typeface="Arial" charset="0"/>
              </a:rPr>
              <a:t>Part Three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r>
              <a:rPr lang="en-US" dirty="0">
                <a:cs typeface="Arial" charset="0"/>
              </a:rPr>
              <a:t>Section Three	00</a:t>
            </a:r>
          </a:p>
          <a:p>
            <a:pPr marL="5945188" indent="-5943600" algn="just">
              <a:spcBef>
                <a:spcPts val="0"/>
              </a:spcBef>
            </a:pPr>
            <a:endParaRPr lang="en-US" dirty="0">
              <a:cs typeface="Arial" charset="0"/>
            </a:endParaRPr>
          </a:p>
        </p:txBody>
      </p:sp>
      <p:sp>
        <p:nvSpPr>
          <p:cNvPr id="4" name="Content Placeholder 3"/>
          <p:cNvSpPr>
            <a:spLocks noGrp="1"/>
          </p:cNvSpPr>
          <p:nvPr>
            <p:ph idx="13"/>
          </p:nvPr>
        </p:nvSpPr>
        <p:spPr/>
        <p:txBody>
          <a:bodyPr vert="horz" lIns="0" tIns="0" rIns="0" bIns="0" rtlCol="0" anchor="t">
            <a:noAutofit/>
          </a:bodyPr>
          <a:lstStyle/>
          <a:p>
            <a:pPr marL="5945188" indent="-5943600" algn="just">
              <a:spcBef>
                <a:spcPts val="0"/>
              </a:spcBef>
            </a:pPr>
            <a:r>
              <a:rPr lang="en-US" b="1" dirty="0">
                <a:cs typeface="Arial" charset="0"/>
              </a:rPr>
              <a:t>Part Four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r>
              <a:rPr lang="en-US" dirty="0">
                <a:cs typeface="Arial" charset="0"/>
              </a:rPr>
              <a:t>Section Three	00</a:t>
            </a:r>
          </a:p>
          <a:p>
            <a:pPr marL="5945188" indent="-5943600" algn="just">
              <a:spcBef>
                <a:spcPts val="0"/>
              </a:spcBef>
            </a:pPr>
            <a:endParaRPr lang="en-US" dirty="0">
              <a:cs typeface="Arial" charset="0"/>
            </a:endParaRPr>
          </a:p>
          <a:p>
            <a:pPr marL="5945188" indent="-5943600" algn="just">
              <a:spcBef>
                <a:spcPts val="0"/>
              </a:spcBef>
            </a:pPr>
            <a:r>
              <a:rPr lang="en-US" b="1" dirty="0">
                <a:cs typeface="Arial" charset="0"/>
              </a:rPr>
              <a:t>Appendix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7960763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1"/>
          </p:nvPr>
        </p:nvSpPr>
        <p:spPr/>
        <p:txBody>
          <a:bodyPr/>
          <a:lstStyle/>
          <a:p>
            <a:endParaRPr lang="en-US"/>
          </a:p>
        </p:txBody>
      </p:sp>
      <p:sp>
        <p:nvSpPr>
          <p:cNvPr id="10" name="Text Placeholder 9"/>
          <p:cNvSpPr>
            <a:spLocks noGrp="1"/>
          </p:cNvSpPr>
          <p:nvPr>
            <p:ph type="body" sz="quarter" idx="12"/>
          </p:nvPr>
        </p:nvSpPr>
        <p:spPr/>
        <p:txBody>
          <a:bodyPr/>
          <a:lstStyle/>
          <a:p>
            <a:endParaRPr lang="en-US"/>
          </a:p>
        </p:txBody>
      </p:sp>
      <p:sp>
        <p:nvSpPr>
          <p:cNvPr id="3" name="Content Placeholder 2"/>
          <p:cNvSpPr>
            <a:spLocks noGrp="1"/>
          </p:cNvSpPr>
          <p:nvPr>
            <p:ph idx="1"/>
          </p:nvPr>
        </p:nvSpPr>
        <p:spPr/>
        <p:txBody>
          <a:bodyPr vert="horz" lIns="0" tIns="0" rIns="0" bIns="0" rtlCol="0" anchor="t">
            <a:noAutofit/>
          </a:bodyPr>
          <a:lstStyle/>
          <a:p>
            <a:pPr marL="5945188" indent="-5943600" algn="just">
              <a:spcBef>
                <a:spcPts val="0"/>
              </a:spcBef>
            </a:pPr>
            <a:r>
              <a:rPr lang="en-US" b="1" dirty="0">
                <a:cs typeface="Arial" charset="0"/>
              </a:rPr>
              <a:t>Part One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r>
              <a:rPr lang="en-US" dirty="0">
                <a:cs typeface="Arial" charset="0"/>
              </a:rPr>
              <a:t>Section Three	00</a:t>
            </a:r>
          </a:p>
          <a:p>
            <a:pPr marL="5945188" indent="-5943600" algn="just">
              <a:spcBef>
                <a:spcPts val="0"/>
              </a:spcBef>
            </a:pPr>
            <a:r>
              <a:rPr lang="en-US" dirty="0">
                <a:cs typeface="Arial" charset="0"/>
              </a:rPr>
              <a:t>Section Four	00</a:t>
            </a:r>
          </a:p>
          <a:p>
            <a:pPr marL="5945188" indent="-5943600" algn="just">
              <a:spcBef>
                <a:spcPts val="0"/>
              </a:spcBef>
            </a:pPr>
            <a:endParaRPr lang="en-US" dirty="0">
              <a:cs typeface="Arial" charset="0"/>
            </a:endParaRPr>
          </a:p>
          <a:p>
            <a:pPr marL="5945188" indent="-5943600" algn="just">
              <a:spcBef>
                <a:spcPts val="0"/>
              </a:spcBef>
            </a:pPr>
            <a:r>
              <a:rPr lang="en-US" b="1" dirty="0">
                <a:cs typeface="Arial" charset="0"/>
              </a:rPr>
              <a:t>Part Two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endParaRPr lang="en-US" dirty="0">
              <a:cs typeface="Arial" charset="0"/>
            </a:endParaRPr>
          </a:p>
          <a:p>
            <a:pPr marL="5945188" indent="-5943600" algn="just">
              <a:spcBef>
                <a:spcPts val="0"/>
              </a:spcBef>
            </a:pPr>
            <a:r>
              <a:rPr lang="en-US" b="1" dirty="0">
                <a:cs typeface="Arial" charset="0"/>
              </a:rPr>
              <a:t>Part Three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r>
              <a:rPr lang="en-US" dirty="0">
                <a:cs typeface="Arial" charset="0"/>
              </a:rPr>
              <a:t>Section Three	00</a:t>
            </a:r>
          </a:p>
          <a:p>
            <a:pPr marL="5945188" indent="-5943600" algn="just">
              <a:spcBef>
                <a:spcPts val="0"/>
              </a:spcBef>
            </a:pPr>
            <a:endParaRPr lang="en-US" dirty="0">
              <a:cs typeface="Arial" charset="0"/>
            </a:endParaRPr>
          </a:p>
        </p:txBody>
      </p:sp>
      <p:sp>
        <p:nvSpPr>
          <p:cNvPr id="4" name="Content Placeholder 3"/>
          <p:cNvSpPr>
            <a:spLocks noGrp="1"/>
          </p:cNvSpPr>
          <p:nvPr>
            <p:ph idx="13"/>
          </p:nvPr>
        </p:nvSpPr>
        <p:spPr/>
        <p:txBody>
          <a:bodyPr vert="horz" lIns="0" tIns="0" rIns="0" bIns="0" rtlCol="0" anchor="t">
            <a:noAutofit/>
          </a:bodyPr>
          <a:lstStyle/>
          <a:p>
            <a:pPr marL="5945188" indent="-5943600" algn="just">
              <a:spcBef>
                <a:spcPts val="0"/>
              </a:spcBef>
            </a:pPr>
            <a:r>
              <a:rPr lang="en-US" b="1" dirty="0">
                <a:cs typeface="Arial" charset="0"/>
              </a:rPr>
              <a:t>Part Four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r>
              <a:rPr lang="en-US" dirty="0">
                <a:cs typeface="Arial" charset="0"/>
              </a:rPr>
              <a:t>Section Three	00</a:t>
            </a:r>
          </a:p>
          <a:p>
            <a:pPr marL="5945188" indent="-5943600" algn="just">
              <a:spcBef>
                <a:spcPts val="0"/>
              </a:spcBef>
            </a:pPr>
            <a:endParaRPr lang="en-US" dirty="0">
              <a:cs typeface="Arial" charset="0"/>
            </a:endParaRPr>
          </a:p>
          <a:p>
            <a:pPr marL="5945188" indent="-5943600" algn="just">
              <a:spcBef>
                <a:spcPts val="0"/>
              </a:spcBef>
            </a:pPr>
            <a:r>
              <a:rPr lang="en-US" b="1" dirty="0">
                <a:cs typeface="Arial" charset="0"/>
              </a:rPr>
              <a:t>Appendix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endParaRPr lang="en-US" dirty="0">
              <a:cs typeface="Arial" charset="0"/>
            </a:endParaRPr>
          </a:p>
          <a:p>
            <a:pPr marL="5945188" indent="-5943600" algn="just">
              <a:spcBef>
                <a:spcPts val="0"/>
              </a:spcBef>
            </a:pPr>
            <a:endParaRPr lang="en-US" dirty="0">
              <a:cs typeface="Arial" charset="0"/>
            </a:endParaRPr>
          </a:p>
        </p:txBody>
      </p:sp>
      <p:sp>
        <p:nvSpPr>
          <p:cNvPr id="2" name="Title 1"/>
          <p:cNvSpPr>
            <a:spLocks noGrp="1"/>
          </p:cNvSpPr>
          <p:nvPr>
            <p:ph type="title"/>
          </p:nvPr>
        </p:nvSpPr>
        <p:spPr/>
        <p:txBody>
          <a:bodyPr/>
          <a:lstStyle/>
          <a:p>
            <a:r>
              <a:rPr lang="en-US"/>
              <a:t>Contents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4242185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p:txBody>
          <a:bodyPr/>
          <a:lstStyle/>
          <a:p>
            <a:endParaRPr lang="en-US"/>
          </a:p>
        </p:txBody>
      </p:sp>
      <p:sp>
        <p:nvSpPr>
          <p:cNvPr id="9" name="Text Placeholder 8"/>
          <p:cNvSpPr>
            <a:spLocks noGrp="1"/>
          </p:cNvSpPr>
          <p:nvPr>
            <p:ph type="body" sz="quarter" idx="14"/>
          </p:nvPr>
        </p:nvSpPr>
        <p:spPr/>
        <p:txBody>
          <a:bodyPr/>
          <a:lstStyle/>
          <a:p>
            <a:endParaRPr lang="en-US"/>
          </a:p>
        </p:txBody>
      </p:sp>
      <p:sp>
        <p:nvSpPr>
          <p:cNvPr id="3" name="Content Placeholder 2"/>
          <p:cNvSpPr>
            <a:spLocks noGrp="1"/>
          </p:cNvSpPr>
          <p:nvPr>
            <p:ph idx="1"/>
          </p:nvPr>
        </p:nvSpPr>
        <p:spPr/>
        <p:txBody>
          <a:bodyPr vert="horz" lIns="0" tIns="0" rIns="0" bIns="0" rtlCol="0" anchor="t">
            <a:noAutofit/>
          </a:bodyPr>
          <a:lstStyle/>
          <a:p>
            <a:pPr marL="5945188" indent="-5943600" algn="just">
              <a:spcBef>
                <a:spcPts val="0"/>
              </a:spcBef>
            </a:pPr>
            <a:r>
              <a:rPr lang="en-US" b="1" dirty="0">
                <a:solidFill>
                  <a:schemeClr val="accent2"/>
                </a:solidFill>
                <a:cs typeface="Arial" charset="0"/>
              </a:rPr>
              <a:t>Part One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r>
              <a:rPr lang="en-US" dirty="0">
                <a:cs typeface="Arial" charset="0"/>
              </a:rPr>
              <a:t>Section Three	00</a:t>
            </a:r>
          </a:p>
          <a:p>
            <a:pPr marL="5945188" indent="-5943600" algn="just">
              <a:spcBef>
                <a:spcPts val="0"/>
              </a:spcBef>
            </a:pPr>
            <a:r>
              <a:rPr lang="en-US" dirty="0">
                <a:cs typeface="Arial" charset="0"/>
              </a:rPr>
              <a:t>Section Four	00</a:t>
            </a:r>
          </a:p>
          <a:p>
            <a:pPr marL="5945188" indent="-5943600" algn="just">
              <a:spcBef>
                <a:spcPts val="0"/>
              </a:spcBef>
            </a:pPr>
            <a:endParaRPr lang="en-US" dirty="0">
              <a:cs typeface="Arial" charset="0"/>
            </a:endParaRPr>
          </a:p>
          <a:p>
            <a:pPr marL="5945188" indent="-5943600" algn="just">
              <a:spcBef>
                <a:spcPts val="0"/>
              </a:spcBef>
            </a:pPr>
            <a:r>
              <a:rPr lang="en-US" b="1" dirty="0">
                <a:solidFill>
                  <a:schemeClr val="accent2"/>
                </a:solidFill>
                <a:cs typeface="Arial" charset="0"/>
              </a:rPr>
              <a:t>Part Two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endParaRPr lang="en-US" dirty="0">
              <a:cs typeface="Arial" charset="0"/>
            </a:endParaRPr>
          </a:p>
          <a:p>
            <a:pPr marL="5945188" indent="-5943600" algn="just">
              <a:spcBef>
                <a:spcPts val="0"/>
              </a:spcBef>
            </a:pPr>
            <a:r>
              <a:rPr lang="en-US" b="1" dirty="0">
                <a:solidFill>
                  <a:schemeClr val="accent2"/>
                </a:solidFill>
                <a:cs typeface="Arial" charset="0"/>
              </a:rPr>
              <a:t>Part Three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r>
              <a:rPr lang="en-US" dirty="0">
                <a:cs typeface="Arial" charset="0"/>
              </a:rPr>
              <a:t>Section Three	00</a:t>
            </a:r>
          </a:p>
          <a:p>
            <a:pPr marL="5945188" indent="-5943600" algn="just">
              <a:spcBef>
                <a:spcPts val="0"/>
              </a:spcBef>
            </a:pPr>
            <a:endParaRPr lang="en-US" dirty="0">
              <a:cs typeface="Arial" charset="0"/>
            </a:endParaRPr>
          </a:p>
        </p:txBody>
      </p:sp>
      <p:sp>
        <p:nvSpPr>
          <p:cNvPr id="4" name="Content Placeholder 3"/>
          <p:cNvSpPr>
            <a:spLocks noGrp="1"/>
          </p:cNvSpPr>
          <p:nvPr>
            <p:ph idx="13"/>
          </p:nvPr>
        </p:nvSpPr>
        <p:spPr/>
        <p:txBody>
          <a:bodyPr vert="horz" lIns="0" tIns="0" rIns="0" bIns="0" rtlCol="0" anchor="t">
            <a:noAutofit/>
          </a:bodyPr>
          <a:lstStyle/>
          <a:p>
            <a:pPr marL="5945188" indent="-5943600" algn="just">
              <a:spcBef>
                <a:spcPts val="0"/>
              </a:spcBef>
            </a:pPr>
            <a:r>
              <a:rPr lang="en-US" b="1" dirty="0">
                <a:solidFill>
                  <a:schemeClr val="accent2"/>
                </a:solidFill>
                <a:cs typeface="Arial" charset="0"/>
              </a:rPr>
              <a:t>Part Four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r>
              <a:rPr lang="en-US" dirty="0">
                <a:cs typeface="Arial" charset="0"/>
              </a:rPr>
              <a:t>Section Three	00</a:t>
            </a:r>
          </a:p>
          <a:p>
            <a:pPr marL="5945188" indent="-5943600" algn="just">
              <a:spcBef>
                <a:spcPts val="0"/>
              </a:spcBef>
            </a:pPr>
            <a:endParaRPr lang="en-US" dirty="0">
              <a:cs typeface="Arial" charset="0"/>
            </a:endParaRPr>
          </a:p>
          <a:p>
            <a:pPr marL="5945188" indent="-5943600" algn="just">
              <a:spcBef>
                <a:spcPts val="0"/>
              </a:spcBef>
            </a:pPr>
            <a:r>
              <a:rPr lang="en-US" b="1" dirty="0">
                <a:solidFill>
                  <a:schemeClr val="accent2"/>
                </a:solidFill>
                <a:cs typeface="Arial" charset="0"/>
              </a:rPr>
              <a:t>Appendix	00</a:t>
            </a:r>
          </a:p>
          <a:p>
            <a:pPr marL="5945188" indent="-5943600" algn="just">
              <a:spcBef>
                <a:spcPts val="0"/>
              </a:spcBef>
            </a:pPr>
            <a:r>
              <a:rPr lang="en-US" dirty="0">
                <a:cs typeface="Arial" charset="0"/>
              </a:rPr>
              <a:t>Section One	00</a:t>
            </a:r>
          </a:p>
          <a:p>
            <a:pPr marL="5945188" indent="-5943600" algn="just">
              <a:spcBef>
                <a:spcPts val="0"/>
              </a:spcBef>
            </a:pPr>
            <a:r>
              <a:rPr lang="en-US" dirty="0">
                <a:cs typeface="Arial" charset="0"/>
              </a:rPr>
              <a:t>Section Two	00</a:t>
            </a:r>
          </a:p>
          <a:p>
            <a:pPr marL="5945188" indent="-5943600" algn="just">
              <a:spcBef>
                <a:spcPts val="0"/>
              </a:spcBef>
            </a:pPr>
            <a:endParaRPr lang="en-US" dirty="0">
              <a:cs typeface="Arial" charset="0"/>
            </a:endParaRPr>
          </a:p>
          <a:p>
            <a:pPr marL="5945188" indent="-5943600" algn="just">
              <a:spcBef>
                <a:spcPts val="0"/>
              </a:spcBef>
            </a:pPr>
            <a:endParaRPr lang="en-US" dirty="0">
              <a:cs typeface="Arial" charset="0"/>
            </a:endParaRPr>
          </a:p>
        </p:txBody>
      </p:sp>
      <p:sp>
        <p:nvSpPr>
          <p:cNvPr id="2" name="Title 1"/>
          <p:cNvSpPr>
            <a:spLocks noGrp="1"/>
          </p:cNvSpPr>
          <p:nvPr>
            <p:ph type="title"/>
          </p:nvPr>
        </p:nvSpPr>
        <p:spPr/>
        <p:txBody>
          <a:bodyPr/>
          <a:lstStyle/>
          <a:p>
            <a:r>
              <a:rPr lang="en-US"/>
              <a:t>Contents</a:t>
            </a:r>
            <a:endParaRPr lang="en-US" dirty="0"/>
          </a:p>
        </p:txBody>
      </p:sp>
    </p:spTree>
    <p:extLst>
      <p:ext uri="{BB962C8B-B14F-4D97-AF65-F5344CB8AC3E}">
        <p14:creationId xmlns:p14="http://schemas.microsoft.com/office/powerpoint/2010/main" val="1300177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Placeholder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7315200" y="0"/>
            <a:ext cx="7315200" cy="8229600"/>
          </a:xfrm>
          <a:prstGeom prst="rect">
            <a:avLst/>
          </a:prstGeom>
        </p:spPr>
      </p:pic>
      <p:sp>
        <p:nvSpPr>
          <p:cNvPr id="3" name="Title 2"/>
          <p:cNvSpPr>
            <a:spLocks noGrp="1"/>
          </p:cNvSpPr>
          <p:nvPr>
            <p:ph type="title"/>
          </p:nvPr>
        </p:nvSpPr>
        <p:spPr>
          <a:xfrm>
            <a:off x="457200" y="685800"/>
            <a:ext cx="6629400" cy="5257800"/>
          </a:xfrm>
        </p:spPr>
        <p:txBody>
          <a:bodyPr>
            <a:normAutofit/>
          </a:bodyPr>
          <a:lstStyle/>
          <a:p>
            <a:r>
              <a:rPr lang="en-US" sz="5400" b="1" dirty="0">
                <a:latin typeface="IBM Plex Sans" charset="0"/>
                <a:ea typeface="IBM Plex Sans" charset="0"/>
                <a:cs typeface="IBM Plex Sans" charset="0"/>
              </a:rPr>
              <a:t>Divider</a:t>
            </a:r>
            <a:br>
              <a:rPr lang="en-US" sz="5400" b="1" dirty="0">
                <a:latin typeface="IBM Plex Sans" charset="0"/>
                <a:ea typeface="IBM Plex Sans" charset="0"/>
                <a:cs typeface="IBM Plex Sans" charset="0"/>
              </a:rPr>
            </a:br>
            <a:r>
              <a:rPr lang="en-US" sz="5400" b="1" dirty="0">
                <a:solidFill>
                  <a:schemeClr val="accent2"/>
                </a:solidFill>
                <a:latin typeface="IBM Plex Sans" charset="0"/>
                <a:ea typeface="IBM Plex Sans" charset="0"/>
                <a:cs typeface="IBM Plex Sans" charset="0"/>
              </a:rPr>
              <a:t>Option 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448546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pic>
        <p:nvPicPr>
          <p:cNvPr id="5" name="Picture Placeholder 5"/>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7315200" y="0"/>
            <a:ext cx="7315200" cy="8229600"/>
          </a:xfrm>
          <a:prstGeom prst="rect">
            <a:avLst/>
          </a:prstGeom>
        </p:spPr>
      </p:pic>
      <p:sp>
        <p:nvSpPr>
          <p:cNvPr id="3" name="Title 2"/>
          <p:cNvSpPr>
            <a:spLocks noGrp="1"/>
          </p:cNvSpPr>
          <p:nvPr>
            <p:ph type="title"/>
          </p:nvPr>
        </p:nvSpPr>
        <p:spPr>
          <a:xfrm>
            <a:off x="457200" y="685800"/>
            <a:ext cx="6629400" cy="5257800"/>
          </a:xfrm>
        </p:spPr>
        <p:txBody>
          <a:bodyPr>
            <a:normAutofit/>
          </a:bodyPr>
          <a:lstStyle/>
          <a:p>
            <a:r>
              <a:rPr lang="en-US" sz="5400" b="1" dirty="0">
                <a:solidFill>
                  <a:schemeClr val="tx1"/>
                </a:solidFill>
                <a:latin typeface="IBM Plex Sans" charset="0"/>
                <a:ea typeface="IBM Plex Sans" charset="0"/>
                <a:cs typeface="IBM Plex Sans" charset="0"/>
              </a:rPr>
              <a:t>Divider</a:t>
            </a:r>
            <a:br>
              <a:rPr lang="en-US" sz="5400" b="1" dirty="0">
                <a:latin typeface="IBM Plex Sans" charset="0"/>
                <a:ea typeface="IBM Plex Sans" charset="0"/>
                <a:cs typeface="IBM Plex Sans" charset="0"/>
              </a:rPr>
            </a:br>
            <a:r>
              <a:rPr lang="en-US" sz="5400" b="1" dirty="0">
                <a:latin typeface="IBM Plex Sans" charset="0"/>
                <a:ea typeface="IBM Plex Sans" charset="0"/>
                <a:cs typeface="IBM Plex Sans" charset="0"/>
              </a:rPr>
              <a:t>Option 1.</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749239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pic>
        <p:nvPicPr>
          <p:cNvPr id="11" name="Picture Placeholder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315200" y="0"/>
            <a:ext cx="7315200" cy="8229600"/>
          </a:xfrm>
          <a:prstGeom prst="rect">
            <a:avLst/>
          </a:prstGeom>
        </p:spPr>
      </p:pic>
      <p:sp>
        <p:nvSpPr>
          <p:cNvPr id="3" name="Title 2"/>
          <p:cNvSpPr>
            <a:spLocks noGrp="1"/>
          </p:cNvSpPr>
          <p:nvPr>
            <p:ph type="title"/>
          </p:nvPr>
        </p:nvSpPr>
        <p:spPr>
          <a:xfrm>
            <a:off x="457200" y="685800"/>
            <a:ext cx="6629400" cy="5257800"/>
          </a:xfrm>
        </p:spPr>
        <p:txBody>
          <a:bodyPr>
            <a:normAutofit/>
          </a:bodyPr>
          <a:lstStyle/>
          <a:p>
            <a:r>
              <a:rPr lang="en-US" sz="5400" b="1" dirty="0">
                <a:solidFill>
                  <a:schemeClr val="tx1"/>
                </a:solidFill>
                <a:latin typeface="IBM Plex Sans" charset="0"/>
                <a:ea typeface="IBM Plex Sans" charset="0"/>
                <a:cs typeface="IBM Plex Sans" charset="0"/>
              </a:rPr>
              <a:t>Divider</a:t>
            </a:r>
            <a:br>
              <a:rPr lang="en-US" sz="5400" b="1" dirty="0">
                <a:solidFill>
                  <a:schemeClr val="tx1"/>
                </a:solidFill>
                <a:latin typeface="IBM Plex Sans" charset="0"/>
                <a:ea typeface="IBM Plex Sans" charset="0"/>
                <a:cs typeface="IBM Plex Sans" charset="0"/>
              </a:rPr>
            </a:br>
            <a:r>
              <a:rPr lang="en-US" sz="5400" b="1" dirty="0">
                <a:solidFill>
                  <a:schemeClr val="accent2"/>
                </a:solidFill>
                <a:latin typeface="IBM Plex Sans" charset="0"/>
                <a:ea typeface="IBM Plex Sans" charset="0"/>
                <a:cs typeface="IBM Plex Sans" charset="0"/>
              </a:rPr>
              <a:t>Option 1.</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grpSp>
        <p:nvGrpSpPr>
          <p:cNvPr id="6" name="Group 5"/>
          <p:cNvGrpSpPr/>
          <p:nvPr/>
        </p:nvGrpSpPr>
        <p:grpSpPr>
          <a:xfrm>
            <a:off x="914400" y="7899655"/>
            <a:ext cx="2713350" cy="220571"/>
            <a:chOff x="914400" y="7899655"/>
            <a:chExt cx="2713350" cy="220571"/>
          </a:xfrm>
        </p:grpSpPr>
        <p:sp>
          <p:nvSpPr>
            <p:cNvPr id="7"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8"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9"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45</a:t>
            </a:fld>
            <a:endParaRPr lang="en-US" sz="800" b="0" i="0" dirty="0">
              <a:solidFill>
                <a:schemeClr val="tx1"/>
              </a:solidFill>
              <a:latin typeface="IBM Plex Sans" charset="0"/>
              <a:ea typeface="IBM Plex Sans" charset="0"/>
              <a:cs typeface="IBM Plex Sans" charset="0"/>
            </a:endParaRPr>
          </a:p>
        </p:txBody>
      </p:sp>
      <p:sp>
        <p:nvSpPr>
          <p:cNvPr id="10"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IBM Services</a:t>
            </a:r>
          </a:p>
        </p:txBody>
      </p:sp>
    </p:spTree>
    <p:extLst>
      <p:ext uri="{BB962C8B-B14F-4D97-AF65-F5344CB8AC3E}">
        <p14:creationId xmlns:p14="http://schemas.microsoft.com/office/powerpoint/2010/main" val="20441398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457200" y="685800"/>
            <a:ext cx="6629400" cy="5257800"/>
          </a:xfrm>
        </p:spPr>
        <p:txBody>
          <a:bodyPr>
            <a:normAutofit/>
          </a:bodyPr>
          <a:lstStyle/>
          <a:p>
            <a:r>
              <a:rPr lang="en-US" sz="5400" b="1" dirty="0">
                <a:solidFill>
                  <a:schemeClr val="tx1"/>
                </a:solidFill>
                <a:latin typeface="IBM Plex Sans" charset="0"/>
                <a:ea typeface="IBM Plex Sans" charset="0"/>
                <a:cs typeface="IBM Plex Sans" charset="0"/>
              </a:rPr>
              <a:t>Divider</a:t>
            </a:r>
            <a:br>
              <a:rPr lang="en-US" sz="5400" b="1" dirty="0">
                <a:latin typeface="IBM Plex Sans" charset="0"/>
                <a:ea typeface="IBM Plex Sans" charset="0"/>
                <a:cs typeface="IBM Plex Sans" charset="0"/>
              </a:rPr>
            </a:br>
            <a:r>
              <a:rPr lang="en-US" sz="5400" b="1" dirty="0">
                <a:latin typeface="IBM Plex Sans" charset="0"/>
                <a:ea typeface="IBM Plex Sans" charset="0"/>
                <a:cs typeface="IBM Plex Sans" charset="0"/>
              </a:rPr>
              <a:t>Option 2.</a:t>
            </a:r>
          </a:p>
        </p:txBody>
      </p:sp>
    </p:spTree>
    <p:extLst>
      <p:ext uri="{BB962C8B-B14F-4D97-AF65-F5344CB8AC3E}">
        <p14:creationId xmlns:p14="http://schemas.microsoft.com/office/powerpoint/2010/main" val="17320729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pic>
        <p:nvPicPr>
          <p:cNvPr id="6" name="Picture Placeholder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a:xfrm>
            <a:off x="7315200" y="0"/>
            <a:ext cx="7315200" cy="8229600"/>
          </a:xfrm>
          <a:prstGeom prst="rect">
            <a:avLst/>
          </a:prstGeom>
        </p:spPr>
      </p:pic>
      <p:sp>
        <p:nvSpPr>
          <p:cNvPr id="3" name="Title 2"/>
          <p:cNvSpPr>
            <a:spLocks noGrp="1"/>
          </p:cNvSpPr>
          <p:nvPr>
            <p:ph type="title"/>
          </p:nvPr>
        </p:nvSpPr>
        <p:spPr>
          <a:xfrm>
            <a:off x="457200" y="685800"/>
            <a:ext cx="6629400" cy="5257800"/>
          </a:xfrm>
        </p:spPr>
        <p:txBody>
          <a:bodyPr>
            <a:normAutofit/>
          </a:bodyPr>
          <a:lstStyle/>
          <a:p>
            <a:r>
              <a:rPr lang="en-US" sz="5400" b="1" dirty="0">
                <a:latin typeface="IBM Plex Sans" charset="0"/>
                <a:ea typeface="IBM Plex Sans" charset="0"/>
                <a:cs typeface="IBM Plex Sans" charset="0"/>
              </a:rPr>
              <a:t>Content</a:t>
            </a:r>
            <a:br>
              <a:rPr lang="en-US" sz="5400" b="1" dirty="0">
                <a:latin typeface="IBM Plex Sans" charset="0"/>
                <a:ea typeface="IBM Plex Sans" charset="0"/>
                <a:cs typeface="IBM Plex Sans" charset="0"/>
              </a:rPr>
            </a:br>
            <a:r>
              <a:rPr lang="en-US" sz="5400" b="1" dirty="0">
                <a:solidFill>
                  <a:schemeClr val="tx1"/>
                </a:solidFill>
                <a:latin typeface="IBM Plex Sans" charset="0"/>
                <a:ea typeface="IBM Plex Sans" charset="0"/>
                <a:cs typeface="IBM Plex Sans" charset="0"/>
              </a:rPr>
              <a:t>pages.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3058122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13716000" cy="1143000"/>
          </a:xfrm>
        </p:spPr>
        <p:txBody>
          <a:bodyPr/>
          <a:lstStyle/>
          <a:p>
            <a:r>
              <a:rPr lang="en-US" dirty="0"/>
              <a:t>Overview of the page layouts</a:t>
            </a:r>
          </a:p>
        </p:txBody>
      </p:sp>
      <p:sp>
        <p:nvSpPr>
          <p:cNvPr id="17" name="Content Placeholder 16"/>
          <p:cNvSpPr>
            <a:spLocks noGrp="1"/>
          </p:cNvSpPr>
          <p:nvPr>
            <p:ph idx="4294967295"/>
          </p:nvPr>
        </p:nvSpPr>
        <p:spPr>
          <a:xfrm>
            <a:off x="457200" y="2057400"/>
            <a:ext cx="3200400" cy="5257800"/>
          </a:xfrm>
        </p:spPr>
        <p:txBody>
          <a:bodyPr lIns="0" rIns="0"/>
          <a:lstStyle/>
          <a:p>
            <a:r>
              <a:rPr lang="en-US" b="1" dirty="0"/>
              <a:t>There are three basic layouts for the majority of content</a:t>
            </a:r>
          </a:p>
          <a:p>
            <a:br>
              <a:rPr lang="en-US" dirty="0"/>
            </a:br>
            <a:endParaRPr lang="en-US" dirty="0"/>
          </a:p>
          <a:p>
            <a:endParaRPr lang="en-US" i="1" dirty="0">
              <a:solidFill>
                <a:schemeClr val="accent2"/>
              </a:solidFill>
            </a:endParaRPr>
          </a:p>
          <a:p>
            <a:endParaRPr lang="en-US" i="1" dirty="0">
              <a:solidFill>
                <a:schemeClr val="accent2"/>
              </a:solidFill>
            </a:endParaRPr>
          </a:p>
          <a:p>
            <a:endParaRPr lang="en-US" i="1" dirty="0">
              <a:solidFill>
                <a:schemeClr val="accent2"/>
              </a:solidFill>
            </a:endParaRPr>
          </a:p>
          <a:p>
            <a:endParaRPr lang="en-US" i="1" dirty="0">
              <a:solidFill>
                <a:schemeClr val="accent2"/>
              </a:solidFill>
            </a:endParaRPr>
          </a:p>
          <a:p>
            <a:r>
              <a:rPr lang="en-US" i="1" dirty="0">
                <a:solidFill>
                  <a:schemeClr val="accent2"/>
                </a:solidFill>
              </a:rPr>
              <a:t>All are based on a </a:t>
            </a:r>
            <a:br>
              <a:rPr lang="en-US" i="1" dirty="0">
                <a:solidFill>
                  <a:schemeClr val="accent2"/>
                </a:solidFill>
              </a:rPr>
            </a:br>
            <a:r>
              <a:rPr lang="en-US" i="1" dirty="0">
                <a:solidFill>
                  <a:schemeClr val="accent2"/>
                </a:solidFill>
              </a:rPr>
              <a:t>16-block design</a:t>
            </a:r>
          </a:p>
        </p:txBody>
      </p:sp>
      <p:sp>
        <p:nvSpPr>
          <p:cNvPr id="5" name="Text Placeholder 4"/>
          <p:cNvSpPr>
            <a:spLocks noGrp="1"/>
          </p:cNvSpPr>
          <p:nvPr>
            <p:ph type="body" sz="quarter" idx="11"/>
          </p:nvPr>
        </p:nvSpPr>
        <p:spPr/>
        <p:txBody>
          <a:bodyPr/>
          <a:lstStyle/>
          <a:p>
            <a:r>
              <a:rPr lang="en-US" dirty="0"/>
              <a:t>Content pages</a:t>
            </a:r>
          </a:p>
        </p:txBody>
      </p:sp>
      <p:sp>
        <p:nvSpPr>
          <p:cNvPr id="21" name="Content Placeholder 20"/>
          <p:cNvSpPr>
            <a:spLocks noGrp="1"/>
          </p:cNvSpPr>
          <p:nvPr>
            <p:ph idx="4294967295"/>
          </p:nvPr>
        </p:nvSpPr>
        <p:spPr>
          <a:xfrm>
            <a:off x="7467600" y="2057400"/>
            <a:ext cx="3200400" cy="5257800"/>
          </a:xfrm>
        </p:spPr>
        <p:txBody>
          <a:bodyPr lIns="0" rIns="0"/>
          <a:lstStyle/>
          <a:p>
            <a:r>
              <a:rPr lang="en-US" dirty="0"/>
              <a:t>The second layout uses the 4 left-hand boxes for headers and leaves the remainder of the page for content</a:t>
            </a:r>
          </a:p>
        </p:txBody>
      </p:sp>
      <p:sp>
        <p:nvSpPr>
          <p:cNvPr id="22" name="Content Placeholder 21"/>
          <p:cNvSpPr>
            <a:spLocks noGrp="1"/>
          </p:cNvSpPr>
          <p:nvPr>
            <p:ph idx="4294967295"/>
          </p:nvPr>
        </p:nvSpPr>
        <p:spPr>
          <a:xfrm>
            <a:off x="3962400" y="2057400"/>
            <a:ext cx="3200400" cy="5257800"/>
          </a:xfrm>
        </p:spPr>
        <p:txBody>
          <a:bodyPr lIns="0" rIns="0"/>
          <a:lstStyle/>
          <a:p>
            <a:r>
              <a:rPr lang="en-US" dirty="0"/>
              <a:t>The first layout consists of a bar running horizontally across the page and is made up of the top 4 boxes</a:t>
            </a:r>
          </a:p>
        </p:txBody>
      </p:sp>
      <p:sp>
        <p:nvSpPr>
          <p:cNvPr id="23" name="Content Placeholder 22"/>
          <p:cNvSpPr>
            <a:spLocks noGrp="1"/>
          </p:cNvSpPr>
          <p:nvPr>
            <p:ph idx="4294967295"/>
          </p:nvPr>
        </p:nvSpPr>
        <p:spPr>
          <a:xfrm>
            <a:off x="10972800" y="2057400"/>
            <a:ext cx="3200400" cy="5257800"/>
          </a:xfrm>
        </p:spPr>
        <p:txBody>
          <a:bodyPr lIns="0" rIns="0"/>
          <a:lstStyle/>
          <a:p>
            <a:r>
              <a:rPr lang="en-US" dirty="0"/>
              <a:t>In the third layout, the page is bisected into two halves vertically</a:t>
            </a:r>
          </a:p>
        </p:txBody>
      </p:sp>
      <p:pic>
        <p:nvPicPr>
          <p:cNvPr id="26" name="Pictur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962400" y="4114800"/>
            <a:ext cx="2743200" cy="1543050"/>
          </a:xfrm>
          <a:prstGeom prst="rect">
            <a:avLst/>
          </a:prstGeom>
          <a:ln w="3175">
            <a:noFill/>
          </a:ln>
        </p:spPr>
      </p:pic>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67600" y="4114800"/>
            <a:ext cx="2743200" cy="1543050"/>
          </a:xfrm>
          <a:prstGeom prst="rect">
            <a:avLst/>
          </a:prstGeom>
        </p:spPr>
      </p:pic>
      <p:pic>
        <p:nvPicPr>
          <p:cNvPr id="38" name="Picture 3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200" y="4118691"/>
            <a:ext cx="2743200" cy="1543050"/>
          </a:xfrm>
          <a:prstGeom prst="rect">
            <a:avLst/>
          </a:prstGeom>
          <a:ln w="3175">
            <a:solidFill>
              <a:schemeClr val="bg2">
                <a:lumMod val="85000"/>
              </a:schemeClr>
            </a:solidFill>
          </a:ln>
        </p:spPr>
      </p:pic>
      <p:sp>
        <p:nvSpPr>
          <p:cNvPr id="39" name="Content Placeholder 16"/>
          <p:cNvSpPr txBox="1">
            <a:spLocks/>
          </p:cNvSpPr>
          <p:nvPr/>
        </p:nvSpPr>
        <p:spPr>
          <a:xfrm>
            <a:off x="3962400" y="5989320"/>
            <a:ext cx="10210800" cy="914400"/>
          </a:xfrm>
          <a:prstGeom prst="rect">
            <a:avLst/>
          </a:prstGeom>
        </p:spPr>
        <p:txBody>
          <a:bodyPr vert="horz" lIns="0" tIns="0" rIns="0" bIns="0" rtlCol="0" anchor="t">
            <a:noAutofit/>
          </a:bodyPr>
          <a:lstStyle>
            <a:lvl1pPr marL="45720" indent="0" algn="l" defTabSz="1097280" rtl="0" eaLnBrk="1" latinLnBrk="0" hangingPunct="1">
              <a:lnSpc>
                <a:spcPct val="105000"/>
              </a:lnSpc>
              <a:spcBef>
                <a:spcPts val="1200"/>
              </a:spcBef>
              <a:buFontTx/>
              <a:buNone/>
              <a:defRPr sz="2000" b="0" i="0" kern="1200">
                <a:solidFill>
                  <a:schemeClr val="tx1"/>
                </a:solidFill>
                <a:latin typeface="IBM Plex Sans Regular" charset="0"/>
                <a:ea typeface="+mn-ea"/>
                <a:cs typeface="+mn-cs"/>
              </a:defRPr>
            </a:lvl1pPr>
            <a:lvl2pPr marL="228600" indent="-228600" algn="l" defTabSz="1097280" rtl="0" eaLnBrk="1" latinLnBrk="0" hangingPunct="1">
              <a:lnSpc>
                <a:spcPct val="105000"/>
              </a:lnSpc>
              <a:spcBef>
                <a:spcPts val="1000"/>
              </a:spcBef>
              <a:buFont typeface="LucidaGrande" charset="0"/>
              <a:buChar char="-"/>
              <a:defRPr sz="2000" b="0" i="0" kern="1200">
                <a:solidFill>
                  <a:schemeClr val="tx1"/>
                </a:solidFill>
                <a:latin typeface="IBM Plex Sans Regular" charset="0"/>
                <a:ea typeface="+mn-ea"/>
                <a:cs typeface="+mn-cs"/>
              </a:defRPr>
            </a:lvl2pPr>
            <a:lvl3pPr marL="4572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Regular" charset="0"/>
                <a:ea typeface="+mn-ea"/>
                <a:cs typeface="+mn-cs"/>
              </a:defRPr>
            </a:lvl3pPr>
            <a:lvl4pPr marL="685800" indent="-228600" algn="l" defTabSz="1097280" rtl="0" eaLnBrk="1" latinLnBrk="0" hangingPunct="1">
              <a:lnSpc>
                <a:spcPct val="105000"/>
              </a:lnSpc>
              <a:spcBef>
                <a:spcPts val="0"/>
              </a:spcBef>
              <a:buFont typeface=".AppleSystemUIFont" charset="-120"/>
              <a:buChar char="–"/>
              <a:defRPr sz="2000" b="0" i="0" kern="1200">
                <a:solidFill>
                  <a:schemeClr val="tx1"/>
                </a:solidFill>
                <a:latin typeface="IBM Plex Sans Regular" charset="0"/>
                <a:ea typeface="+mn-ea"/>
                <a:cs typeface="+mn-cs"/>
              </a:defRPr>
            </a:lvl4pPr>
            <a:lvl5pPr marL="914400" indent="-228600" algn="l" defTabSz="1097280" rtl="0" eaLnBrk="1" latinLnBrk="0" hangingPunct="1">
              <a:lnSpc>
                <a:spcPct val="105000"/>
              </a:lnSpc>
              <a:spcBef>
                <a:spcPts val="0"/>
              </a:spcBef>
              <a:buSzPct val="80000"/>
              <a:buFont typeface="Arial" panose="020B0604020202020204" pitchFamily="34" charset="0"/>
              <a:buChar char="•"/>
              <a:defRPr sz="2000" b="0" i="0" kern="1200">
                <a:solidFill>
                  <a:schemeClr val="tx1"/>
                </a:solidFill>
                <a:latin typeface="IBM Plex Sans Regular" charset="0"/>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a:lstStyle>
          <a:p>
            <a:r>
              <a:rPr lang="en-US" i="1" dirty="0">
                <a:solidFill>
                  <a:schemeClr val="accent2"/>
                </a:solidFill>
                <a:latin typeface="IBM Plex Sans" charset="0"/>
                <a:ea typeface="IBM Plex Sans" charset="0"/>
                <a:cs typeface="IBM Plex Sans" charset="0"/>
              </a:rPr>
              <a:t>These represent the main content pages. All have room for a section header (top) and all contain room for a 36-point </a:t>
            </a:r>
            <a:r>
              <a:rPr lang="en-US" i="1" dirty="0" err="1">
                <a:solidFill>
                  <a:schemeClr val="accent2"/>
                </a:solidFill>
                <a:latin typeface="IBM Plex Sans" charset="0"/>
                <a:ea typeface="IBM Plex Sans" charset="0"/>
                <a:cs typeface="IBM Plex Sans" charset="0"/>
              </a:rPr>
              <a:t>plex</a:t>
            </a:r>
            <a:r>
              <a:rPr lang="en-US" i="1" dirty="0">
                <a:solidFill>
                  <a:schemeClr val="accent2"/>
                </a:solidFill>
                <a:latin typeface="IBM Plex Sans" charset="0"/>
                <a:ea typeface="IBM Plex Sans" charset="0"/>
                <a:cs typeface="IBM Plex Sans" charset="0"/>
              </a:rPr>
              <a:t> sans heading. There are several color options for each layout type</a:t>
            </a:r>
          </a:p>
        </p:txBody>
      </p:sp>
      <p:pic>
        <p:nvPicPr>
          <p:cNvPr id="41" name="Picture 40"/>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72800" y="4114800"/>
            <a:ext cx="2779776" cy="1563624"/>
          </a:xfrm>
          <a:prstGeom prst="rect">
            <a:avLst/>
          </a:prstGeom>
          <a:ln w="3175">
            <a:solidFill>
              <a:schemeClr val="tx2">
                <a:lumMod val="90000"/>
              </a:schemeClr>
            </a:solidFill>
          </a:ln>
        </p:spPr>
      </p:pic>
    </p:spTree>
    <p:extLst>
      <p:ext uri="{BB962C8B-B14F-4D97-AF65-F5344CB8AC3E}">
        <p14:creationId xmlns:p14="http://schemas.microsoft.com/office/powerpoint/2010/main" val="3704364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Content pages</a:t>
            </a:r>
            <a:endParaRPr lang="en-US" dirty="0"/>
          </a:p>
        </p:txBody>
      </p:sp>
      <p:sp>
        <p:nvSpPr>
          <p:cNvPr id="17" name="Content Placeholder 16"/>
          <p:cNvSpPr>
            <a:spLocks noGrp="1"/>
          </p:cNvSpPr>
          <p:nvPr>
            <p:ph idx="1"/>
          </p:nvPr>
        </p:nvSpPr>
        <p:spPr/>
        <p:txBody>
          <a:bodyPr/>
          <a:lstStyle/>
          <a:p>
            <a:r>
              <a:rPr lang="en-US" b="1" dirty="0"/>
              <a:t>The top bar layout is available in 10 color combinations</a:t>
            </a:r>
          </a:p>
        </p:txBody>
      </p:sp>
      <p:sp>
        <p:nvSpPr>
          <p:cNvPr id="2" name="Title 1"/>
          <p:cNvSpPr>
            <a:spLocks noGrp="1"/>
          </p:cNvSpPr>
          <p:nvPr>
            <p:ph type="title"/>
          </p:nvPr>
        </p:nvSpPr>
        <p:spPr/>
        <p:txBody>
          <a:bodyPr/>
          <a:lstStyle/>
          <a:p>
            <a:r>
              <a:rPr lang="en-US" dirty="0"/>
              <a:t>Layout one: horizontal header with one to four columns of text and/or graphics</a:t>
            </a:r>
          </a:p>
        </p:txBody>
      </p:sp>
      <p:pic>
        <p:nvPicPr>
          <p:cNvPr id="8" name="Picture 7"/>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972800" y="4114800"/>
            <a:ext cx="2743200" cy="1543050"/>
          </a:xfrm>
          <a:prstGeom prst="rect">
            <a:avLst/>
          </a:prstGeom>
          <a:ln w="3175">
            <a:solidFill>
              <a:schemeClr val="tx2">
                <a:lumMod val="90000"/>
              </a:schemeClr>
            </a:solidFill>
          </a:ln>
        </p:spPr>
      </p:pic>
      <p:pic>
        <p:nvPicPr>
          <p:cNvPr id="9" name="Pictur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72800" y="6035040"/>
            <a:ext cx="2743200" cy="1543050"/>
          </a:xfrm>
          <a:prstGeom prst="rect">
            <a:avLst/>
          </a:prstGeom>
          <a:ln w="3175">
            <a:solidFill>
              <a:schemeClr val="tx2">
                <a:lumMod val="90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467600" y="4114800"/>
            <a:ext cx="2743200" cy="1543050"/>
          </a:xfrm>
          <a:prstGeom prst="rect">
            <a:avLst/>
          </a:prstGeom>
          <a:ln w="3175">
            <a:noFill/>
          </a:ln>
        </p:spPr>
      </p:pic>
      <p:pic>
        <p:nvPicPr>
          <p:cNvPr id="11" name="Picture 10"/>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962400" y="2194560"/>
            <a:ext cx="2743200" cy="1543050"/>
          </a:xfrm>
          <a:prstGeom prst="rect">
            <a:avLst/>
          </a:prstGeom>
        </p:spPr>
      </p:pic>
      <p:pic>
        <p:nvPicPr>
          <p:cNvPr id="12" name="Picture 11"/>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972800" y="2194560"/>
            <a:ext cx="2743200" cy="1543050"/>
          </a:xfrm>
          <a:prstGeom prst="rect">
            <a:avLst/>
          </a:prstGeom>
          <a:ln w="3175">
            <a:solidFill>
              <a:schemeClr val="tx2">
                <a:lumMod val="90000"/>
              </a:schemeClr>
            </a:solidFill>
          </a:ln>
        </p:spPr>
      </p:pic>
      <p:pic>
        <p:nvPicPr>
          <p:cNvPr id="13" name="Picture 12"/>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67600" y="6035040"/>
            <a:ext cx="2743200" cy="1543050"/>
          </a:xfrm>
          <a:prstGeom prst="rect">
            <a:avLst/>
          </a:prstGeom>
          <a:ln w="3175">
            <a:solidFill>
              <a:schemeClr val="tx2">
                <a:lumMod val="90000"/>
              </a:schemeClr>
            </a:solidFill>
          </a:ln>
        </p:spPr>
      </p:pic>
      <p:pic>
        <p:nvPicPr>
          <p:cNvPr id="14" name="Picture 1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962400" y="4114800"/>
            <a:ext cx="2743200" cy="1543050"/>
          </a:xfrm>
          <a:prstGeom prst="rect">
            <a:avLst/>
          </a:prstGeom>
          <a:ln w="3175">
            <a:noFill/>
          </a:ln>
        </p:spPr>
      </p:pic>
      <p:pic>
        <p:nvPicPr>
          <p:cNvPr id="15" name="Picture 14"/>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467600" y="2194560"/>
            <a:ext cx="2743200" cy="1543050"/>
          </a:xfrm>
          <a:prstGeom prst="rect">
            <a:avLst/>
          </a:prstGeom>
        </p:spPr>
      </p:pic>
      <p:pic>
        <p:nvPicPr>
          <p:cNvPr id="16" name="Picture 15"/>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3962400" y="6035040"/>
            <a:ext cx="2743200" cy="1543050"/>
          </a:xfrm>
          <a:prstGeom prst="rect">
            <a:avLst/>
          </a:prstGeom>
          <a:ln w="3175">
            <a:solidFill>
              <a:schemeClr val="tx2">
                <a:lumMod val="90000"/>
              </a:schemeClr>
            </a:solidFill>
          </a:ln>
        </p:spPr>
      </p:pic>
      <p:pic>
        <p:nvPicPr>
          <p:cNvPr id="21" name="Picture 20"/>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57200" y="6035040"/>
            <a:ext cx="2743200" cy="1543050"/>
          </a:xfrm>
          <a:prstGeom prst="rect">
            <a:avLst/>
          </a:prstGeom>
        </p:spPr>
      </p:pic>
    </p:spTree>
    <p:extLst>
      <p:ext uri="{BB962C8B-B14F-4D97-AF65-F5344CB8AC3E}">
        <p14:creationId xmlns:p14="http://schemas.microsoft.com/office/powerpoint/2010/main" val="4691780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CFA4B81-F343-8742-B5BC-1DB4AE4438E2}"/>
              </a:ext>
            </a:extLst>
          </p:cNvPr>
          <p:cNvSpPr/>
          <p:nvPr/>
        </p:nvSpPr>
        <p:spPr>
          <a:xfrm>
            <a:off x="402432" y="2170584"/>
            <a:ext cx="1728192" cy="228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5" name="Rectangle 4">
            <a:extLst>
              <a:ext uri="{FF2B5EF4-FFF2-40B4-BE49-F238E27FC236}">
                <a16:creationId xmlns:a16="http://schemas.microsoft.com/office/drawing/2014/main" id="{69490BD8-7AA2-4240-81CF-6DFABE156625}"/>
              </a:ext>
            </a:extLst>
          </p:cNvPr>
          <p:cNvSpPr/>
          <p:nvPr/>
        </p:nvSpPr>
        <p:spPr>
          <a:xfrm>
            <a:off x="370385" y="3250704"/>
            <a:ext cx="1760239" cy="22865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Title 1"/>
          <p:cNvSpPr>
            <a:spLocks noGrp="1"/>
          </p:cNvSpPr>
          <p:nvPr>
            <p:ph type="title"/>
          </p:nvPr>
        </p:nvSpPr>
        <p:spPr>
          <a:xfrm>
            <a:off x="457200" y="1121244"/>
            <a:ext cx="3113584" cy="3657600"/>
          </a:xfrm>
          <a:noFill/>
        </p:spPr>
        <p:txBody>
          <a:bodyPr/>
          <a:lstStyle/>
          <a:p>
            <a:r>
              <a:rPr lang="en-US" b="1" dirty="0"/>
              <a:t>Why wait</a:t>
            </a:r>
            <a:br>
              <a:rPr lang="en-US" b="1" dirty="0"/>
            </a:br>
            <a:r>
              <a:rPr lang="en-US" sz="4400" b="1" dirty="0"/>
              <a:t>in line</a:t>
            </a:r>
            <a:r>
              <a:rPr lang="en-US" b="1" dirty="0"/>
              <a:t> when we can do it </a:t>
            </a:r>
            <a:r>
              <a:rPr lang="en-US" sz="4400" b="1" dirty="0"/>
              <a:t>online</a:t>
            </a:r>
            <a:endParaRPr lang="en-US" dirty="0"/>
          </a:p>
        </p:txBody>
      </p:sp>
      <p:pic>
        <p:nvPicPr>
          <p:cNvPr id="4" name="Picture 3">
            <a:extLst>
              <a:ext uri="{FF2B5EF4-FFF2-40B4-BE49-F238E27FC236}">
                <a16:creationId xmlns:a16="http://schemas.microsoft.com/office/drawing/2014/main" id="{57048824-7C93-114E-B617-DBE94AFBC1D0}"/>
              </a:ext>
            </a:extLst>
          </p:cNvPr>
          <p:cNvPicPr>
            <a:picLocks noChangeAspect="1"/>
          </p:cNvPicPr>
          <p:nvPr/>
        </p:nvPicPr>
        <p:blipFill>
          <a:blip r:embed="rId3"/>
          <a:stretch>
            <a:fillRect/>
          </a:stretch>
        </p:blipFill>
        <p:spPr>
          <a:xfrm>
            <a:off x="3657600" y="0"/>
            <a:ext cx="10972800" cy="822960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pic>
        <p:nvPicPr>
          <p:cNvPr id="8" name="Picture 7">
            <a:extLst>
              <a:ext uri="{FF2B5EF4-FFF2-40B4-BE49-F238E27FC236}">
                <a16:creationId xmlns:a16="http://schemas.microsoft.com/office/drawing/2014/main" id="{EC04AED5-AFCE-3142-849E-8CED4966FB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Tree>
    <p:extLst>
      <p:ext uri="{BB962C8B-B14F-4D97-AF65-F5344CB8AC3E}">
        <p14:creationId xmlns:p14="http://schemas.microsoft.com/office/powerpoint/2010/main" val="17074729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a:t>
            </a:r>
            <a:br>
              <a:rPr lang="en-US" dirty="0"/>
            </a:br>
            <a:r>
              <a:rPr lang="en-US" dirty="0"/>
              <a:t>left header 1/4 layout</a:t>
            </a:r>
            <a:endParaRPr lang="en-US" sz="2000" i="1" dirty="0">
              <a:solidFill>
                <a:schemeClr val="accent1"/>
              </a:solidFill>
            </a:endParaRPr>
          </a:p>
        </p:txBody>
      </p:sp>
      <p:sp>
        <p:nvSpPr>
          <p:cNvPr id="3" name="Text Placeholder 2"/>
          <p:cNvSpPr>
            <a:spLocks noGrp="1"/>
          </p:cNvSpPr>
          <p:nvPr>
            <p:ph type="body" sz="quarter" idx="11"/>
          </p:nvPr>
        </p:nvSpPr>
        <p:spPr/>
        <p:txBody>
          <a:bodyPr/>
          <a:lstStyle/>
          <a:p>
            <a:r>
              <a:rPr lang="en-US" dirty="0"/>
              <a:t>Content pages</a:t>
            </a:r>
          </a:p>
        </p:txBody>
      </p:sp>
      <p:sp>
        <p:nvSpPr>
          <p:cNvPr id="14" name="Content Placeholder 13"/>
          <p:cNvSpPr>
            <a:spLocks noGrp="1"/>
          </p:cNvSpPr>
          <p:nvPr>
            <p:ph idx="4294967295"/>
          </p:nvPr>
        </p:nvSpPr>
        <p:spPr>
          <a:xfrm>
            <a:off x="3886200" y="2057400"/>
            <a:ext cx="3200400" cy="5257800"/>
          </a:xfrm>
        </p:spPr>
        <p:txBody>
          <a:bodyPr/>
          <a:lstStyle/>
          <a:p>
            <a:r>
              <a:rPr lang="en-US" b="1" dirty="0"/>
              <a:t>Layout two is available </a:t>
            </a:r>
            <a:br>
              <a:rPr lang="en-US" b="1" dirty="0"/>
            </a:br>
            <a:r>
              <a:rPr lang="en-US" b="1" dirty="0"/>
              <a:t>in the following 10 color combinations</a:t>
            </a:r>
          </a:p>
          <a:p>
            <a:endParaRPr lang="en-US" i="1" dirty="0">
              <a:solidFill>
                <a:schemeClr val="accent1"/>
              </a:solidFill>
            </a:endParaRPr>
          </a:p>
          <a:p>
            <a:endParaRPr lang="en-US" i="1" dirty="0">
              <a:solidFill>
                <a:schemeClr val="accent1"/>
              </a:solidFill>
            </a:endParaRPr>
          </a:p>
          <a:p>
            <a:endParaRPr lang="en-US" i="1" dirty="0">
              <a:solidFill>
                <a:schemeClr val="accent1"/>
              </a:solidFill>
            </a:endParaRPr>
          </a:p>
          <a:p>
            <a:endParaRPr lang="en-US" i="1" dirty="0">
              <a:solidFill>
                <a:schemeClr val="accent1"/>
              </a:solidFill>
            </a:endParaRPr>
          </a:p>
          <a:p>
            <a:endParaRPr lang="en-US" i="1" dirty="0">
              <a:solidFill>
                <a:schemeClr val="accent1"/>
              </a:solidFill>
            </a:endParaRPr>
          </a:p>
          <a:p>
            <a:endParaRPr lang="en-US" i="1" dirty="0">
              <a:solidFill>
                <a:schemeClr val="accent1"/>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3352" y="2057400"/>
            <a:ext cx="2743200" cy="1543050"/>
          </a:xfrm>
          <a:prstGeom prst="rect">
            <a:avLst/>
          </a:prstGeom>
          <a:ln w="3175">
            <a:solidFill>
              <a:schemeClr val="tx2">
                <a:lumMod val="90000"/>
              </a:schemeClr>
            </a:solidFill>
          </a:ln>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4114800"/>
            <a:ext cx="2743200" cy="1543050"/>
          </a:xfrm>
          <a:prstGeom prst="rect">
            <a:avLst/>
          </a:prstGeom>
          <a:ln w="3175">
            <a:solidFill>
              <a:schemeClr val="tx2">
                <a:lumMod val="90000"/>
              </a:schemeClr>
            </a:solidFill>
          </a:ln>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6173" y="274320"/>
            <a:ext cx="2743200" cy="1543050"/>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5200" y="4114800"/>
            <a:ext cx="2743200" cy="1543050"/>
          </a:xfrm>
          <a:prstGeom prst="rect">
            <a:avLst/>
          </a:prstGeom>
          <a:ln w="3175">
            <a:solidFill>
              <a:schemeClr val="tx2">
                <a:lumMod val="90000"/>
              </a:schemeClr>
            </a:solidFill>
          </a:ln>
        </p:spPr>
      </p:pic>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6171160"/>
            <a:ext cx="2741352" cy="1542010"/>
          </a:xfrm>
          <a:prstGeom prst="rect">
            <a:avLst/>
          </a:prstGeom>
          <a:ln w="3175">
            <a:solidFill>
              <a:schemeClr val="tx2">
                <a:lumMod val="90000"/>
              </a:schemeClr>
            </a:solidFill>
          </a:ln>
        </p:spPr>
      </p:pic>
      <p:sp>
        <p:nvSpPr>
          <p:cNvPr id="19" name="Content Placeholder 4"/>
          <p:cNvSpPr>
            <a:spLocks noGrp="1"/>
          </p:cNvSpPr>
          <p:nvPr>
            <p:ph idx="4294967295"/>
          </p:nvPr>
        </p:nvSpPr>
        <p:spPr>
          <a:xfrm>
            <a:off x="457200" y="4114800"/>
            <a:ext cx="2999232" cy="2377440"/>
          </a:xfrm>
        </p:spPr>
        <p:txBody>
          <a:bodyPr/>
          <a:lstStyle/>
          <a:p>
            <a:r>
              <a:rPr lang="en-US" i="1" dirty="0">
                <a:solidFill>
                  <a:schemeClr val="accent1"/>
                </a:solidFill>
              </a:rPr>
              <a:t>This layout works well with  shorter headers and points and opens up a large space for content not suited to a horizontal layout</a:t>
            </a:r>
            <a:endParaRPr lang="en-US" b="1" dirty="0">
              <a:solidFill>
                <a:schemeClr val="accent1"/>
              </a:solidFill>
            </a:endParaRPr>
          </a:p>
        </p:txBody>
      </p:sp>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972800" y="6172200"/>
            <a:ext cx="2741352" cy="1542010"/>
          </a:xfrm>
          <a:prstGeom prst="rect">
            <a:avLst/>
          </a:prstGeom>
          <a:ln w="3175">
            <a:solidFill>
              <a:schemeClr val="tx2">
                <a:lumMod val="90000"/>
              </a:schemeClr>
            </a:solidFill>
          </a:ln>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72800" y="2057400"/>
            <a:ext cx="2741352" cy="1542010"/>
          </a:xfrm>
          <a:prstGeom prst="rect">
            <a:avLst/>
          </a:prstGeom>
          <a:ln w="3175">
            <a:solidFill>
              <a:schemeClr val="tx2">
                <a:lumMod val="90000"/>
              </a:schemeClr>
            </a:solidFill>
          </a:ln>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86200" y="6172200"/>
            <a:ext cx="2741352" cy="1542010"/>
          </a:xfrm>
          <a:prstGeom prst="rect">
            <a:avLst/>
          </a:prstGeom>
          <a:ln w="3175">
            <a:solidFill>
              <a:schemeClr val="tx2">
                <a:lumMod val="90000"/>
              </a:schemeClr>
            </a:solidFill>
          </a:ln>
        </p:spPr>
      </p:pic>
      <p:pic>
        <p:nvPicPr>
          <p:cNvPr id="17" name="Picture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972800" y="4114800"/>
            <a:ext cx="2741352" cy="1542010"/>
          </a:xfrm>
          <a:prstGeom prst="rect">
            <a:avLst/>
          </a:prstGeom>
          <a:ln w="3175">
            <a:solidFill>
              <a:schemeClr val="tx2">
                <a:lumMod val="90000"/>
              </a:schemeClr>
            </a:solidFill>
          </a:ln>
        </p:spPr>
      </p:pic>
      <p:pic>
        <p:nvPicPr>
          <p:cNvPr id="18" name="Picture 1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972800" y="274320"/>
            <a:ext cx="2741352" cy="1542010"/>
          </a:xfrm>
          <a:prstGeom prst="rect">
            <a:avLst/>
          </a:prstGeom>
        </p:spPr>
      </p:pic>
    </p:spTree>
    <p:extLst>
      <p:ext uri="{BB962C8B-B14F-4D97-AF65-F5344CB8AC3E}">
        <p14:creationId xmlns:p14="http://schemas.microsoft.com/office/powerpoint/2010/main" val="20715605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three: left header </a:t>
            </a:r>
            <a:br>
              <a:rPr lang="en-US" dirty="0"/>
            </a:br>
            <a:r>
              <a:rPr lang="en-US" dirty="0"/>
              <a:t>1/2 layout </a:t>
            </a:r>
          </a:p>
        </p:txBody>
      </p:sp>
      <p:sp>
        <p:nvSpPr>
          <p:cNvPr id="3" name="Content Placeholder 2"/>
          <p:cNvSpPr>
            <a:spLocks noGrp="1"/>
          </p:cNvSpPr>
          <p:nvPr>
            <p:ph idx="4294967295"/>
          </p:nvPr>
        </p:nvSpPr>
        <p:spPr>
          <a:xfrm>
            <a:off x="457200" y="2057400"/>
            <a:ext cx="6583680" cy="5257800"/>
          </a:xfrm>
        </p:spPr>
        <p:txBody>
          <a:bodyPr/>
          <a:lstStyle/>
          <a:p>
            <a:r>
              <a:rPr lang="en-US" b="1" dirty="0">
                <a:solidFill>
                  <a:schemeClr val="accent2"/>
                </a:solidFill>
              </a:rPr>
              <a:t>Layout three is available in the following </a:t>
            </a:r>
            <a:br>
              <a:rPr lang="en-US" b="1" dirty="0">
                <a:solidFill>
                  <a:schemeClr val="accent2"/>
                </a:solidFill>
              </a:rPr>
            </a:br>
            <a:r>
              <a:rPr lang="en-US" b="1" dirty="0">
                <a:solidFill>
                  <a:schemeClr val="accent2"/>
                </a:solidFill>
              </a:rPr>
              <a:t>7 color combinations  </a:t>
            </a:r>
            <a:br>
              <a:rPr lang="en-US" b="1" dirty="0">
                <a:solidFill>
                  <a:schemeClr val="accent2"/>
                </a:solidFill>
              </a:rPr>
            </a:br>
            <a:endParaRPr lang="en-US" b="1" dirty="0">
              <a:solidFill>
                <a:schemeClr val="accent6"/>
              </a:solidFill>
            </a:endParaRPr>
          </a:p>
        </p:txBody>
      </p:sp>
      <p:sp>
        <p:nvSpPr>
          <p:cNvPr id="5" name="Text Placeholder 4"/>
          <p:cNvSpPr>
            <a:spLocks noGrp="1"/>
          </p:cNvSpPr>
          <p:nvPr>
            <p:ph type="body" sz="quarter" idx="11"/>
          </p:nvPr>
        </p:nvSpPr>
        <p:spPr/>
        <p:txBody>
          <a:bodyPr/>
          <a:lstStyle/>
          <a:p>
            <a:r>
              <a:rPr lang="en-US" dirty="0"/>
              <a:t>Content pages</a:t>
            </a:r>
          </a:p>
        </p:txBody>
      </p:sp>
      <p:sp>
        <p:nvSpPr>
          <p:cNvPr id="11" name="Text Placeholder 10"/>
          <p:cNvSpPr>
            <a:spLocks noGrp="1"/>
          </p:cNvSpPr>
          <p:nvPr>
            <p:ph type="body" sz="quarter" idx="14"/>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655654" y="3337560"/>
            <a:ext cx="2743200" cy="1543050"/>
          </a:xfrm>
          <a:prstGeom prst="rect">
            <a:avLst/>
          </a:prstGeom>
          <a:ln w="3175">
            <a:noFill/>
          </a:ln>
        </p:spPr>
      </p:pic>
      <p:pic>
        <p:nvPicPr>
          <p:cNvPr id="7" name="Picture 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0972800" y="3337560"/>
            <a:ext cx="2743200" cy="1543050"/>
          </a:xfrm>
          <a:prstGeom prst="rect">
            <a:avLst/>
          </a:prstGeom>
          <a:ln w="3175">
            <a:noFill/>
          </a:ln>
        </p:spPr>
      </p:pic>
      <p:pic>
        <p:nvPicPr>
          <p:cNvPr id="8" name="Picture 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 y="3337560"/>
            <a:ext cx="2743200" cy="1543050"/>
          </a:xfrm>
          <a:prstGeom prst="rect">
            <a:avLst/>
          </a:prstGeom>
          <a:ln w="3175">
            <a:solidFill>
              <a:schemeClr val="tx2">
                <a:lumMod val="90000"/>
              </a:schemeClr>
            </a:solidFill>
          </a:ln>
        </p:spPr>
      </p:pic>
      <p:pic>
        <p:nvPicPr>
          <p:cNvPr id="9" name="Picture 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972800" y="5390485"/>
            <a:ext cx="2743200" cy="1543050"/>
          </a:xfrm>
          <a:prstGeom prst="rect">
            <a:avLst/>
          </a:prstGeom>
          <a:ln w="3175">
            <a:noFill/>
          </a:ln>
        </p:spPr>
      </p:pic>
      <p:pic>
        <p:nvPicPr>
          <p:cNvPr id="10" name="Picture 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543800" y="3337560"/>
            <a:ext cx="2743200" cy="1543050"/>
          </a:xfrm>
          <a:prstGeom prst="rect">
            <a:avLst/>
          </a:prstGeom>
          <a:ln w="6350">
            <a:solidFill>
              <a:schemeClr val="tx2">
                <a:lumMod val="90000"/>
              </a:schemeClr>
            </a:solidFill>
          </a:ln>
        </p:spPr>
      </p:pic>
      <p:pic>
        <p:nvPicPr>
          <p:cNvPr id="14" name="Picture 1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7200" y="5394960"/>
            <a:ext cx="2743200" cy="1543050"/>
          </a:xfrm>
          <a:prstGeom prst="rect">
            <a:avLst/>
          </a:prstGeom>
          <a:ln w="3175">
            <a:noFill/>
          </a:ln>
        </p:spPr>
      </p:pic>
      <p:pic>
        <p:nvPicPr>
          <p:cNvPr id="15" name="Picture 14"/>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7547691" y="5394960"/>
            <a:ext cx="2743200" cy="1543050"/>
          </a:xfrm>
          <a:prstGeom prst="rect">
            <a:avLst/>
          </a:prstGeom>
          <a:ln w="3175">
            <a:noFill/>
          </a:ln>
        </p:spPr>
      </p:pic>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Tree>
    <p:extLst>
      <p:ext uri="{BB962C8B-B14F-4D97-AF65-F5344CB8AC3E}">
        <p14:creationId xmlns:p14="http://schemas.microsoft.com/office/powerpoint/2010/main" val="1481797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the </a:t>
            </a:r>
            <a:br>
              <a:rPr lang="en-US" dirty="0"/>
            </a:br>
            <a:r>
              <a:rPr lang="en-US" dirty="0"/>
              <a:t>color block layouts</a:t>
            </a:r>
          </a:p>
        </p:txBody>
      </p:sp>
      <p:sp>
        <p:nvSpPr>
          <p:cNvPr id="5" name="Text Placeholder 4"/>
          <p:cNvSpPr>
            <a:spLocks noGrp="1"/>
          </p:cNvSpPr>
          <p:nvPr>
            <p:ph type="body" sz="quarter" idx="11"/>
          </p:nvPr>
        </p:nvSpPr>
        <p:spPr/>
        <p:txBody>
          <a:bodyPr/>
          <a:lstStyle/>
          <a:p>
            <a:r>
              <a:rPr lang="en-US" dirty="0"/>
              <a:t>Content pages</a:t>
            </a:r>
          </a:p>
        </p:txBody>
      </p:sp>
      <p:sp>
        <p:nvSpPr>
          <p:cNvPr id="21" name="Content Placeholder 20"/>
          <p:cNvSpPr>
            <a:spLocks noGrp="1"/>
          </p:cNvSpPr>
          <p:nvPr>
            <p:ph sz="quarter" idx="16"/>
          </p:nvPr>
        </p:nvSpPr>
        <p:spPr/>
        <p:txBody>
          <a:bodyPr/>
          <a:lstStyle/>
          <a:p>
            <a:r>
              <a:rPr lang="en-US" b="1" dirty="0"/>
              <a:t>In addition to basic layouts, this template introduces distinctive  color blocked layouts supporting IBM Services branding</a:t>
            </a:r>
          </a:p>
        </p:txBody>
      </p:sp>
      <p:sp>
        <p:nvSpPr>
          <p:cNvPr id="17" name="Content Placeholder 16"/>
          <p:cNvSpPr>
            <a:spLocks noGrp="1"/>
          </p:cNvSpPr>
          <p:nvPr>
            <p:ph sz="quarter" idx="15"/>
          </p:nvPr>
        </p:nvSpPr>
        <p:spPr/>
        <p:txBody>
          <a:bodyPr/>
          <a:lstStyle/>
          <a:p>
            <a:pPr>
              <a:lnSpc>
                <a:spcPct val="90000"/>
              </a:lnSpc>
            </a:pPr>
            <a:r>
              <a:rPr lang="en-US" sz="5400" b="1" dirty="0">
                <a:solidFill>
                  <a:schemeClr val="accent2"/>
                </a:solidFill>
              </a:rPr>
              <a:t>6 layouts</a:t>
            </a:r>
          </a:p>
        </p:txBody>
      </p:sp>
      <p:sp>
        <p:nvSpPr>
          <p:cNvPr id="22" name="Content Placeholder 21"/>
          <p:cNvSpPr>
            <a:spLocks noGrp="1"/>
          </p:cNvSpPr>
          <p:nvPr>
            <p:ph sz="quarter" idx="17"/>
          </p:nvPr>
        </p:nvSpPr>
        <p:spPr/>
        <p:txBody>
          <a:bodyPr/>
          <a:lstStyle/>
          <a:p>
            <a:pPr>
              <a:lnSpc>
                <a:spcPct val="90000"/>
              </a:lnSpc>
            </a:pPr>
            <a:r>
              <a:rPr lang="en-US" sz="5400" b="1" dirty="0">
                <a:solidFill>
                  <a:schemeClr val="tx1"/>
                </a:solidFill>
              </a:rPr>
              <a:t>These layouts also adhere to the </a:t>
            </a:r>
            <a:br>
              <a:rPr lang="en-US" sz="5400" b="1" dirty="0">
                <a:solidFill>
                  <a:schemeClr val="tx1"/>
                </a:solidFill>
              </a:rPr>
            </a:br>
            <a:r>
              <a:rPr lang="en-US" sz="5400" b="1" dirty="0"/>
              <a:t>16-block</a:t>
            </a:r>
            <a:r>
              <a:rPr lang="en-US" sz="5400" b="1" dirty="0">
                <a:solidFill>
                  <a:schemeClr val="tx1"/>
                </a:solidFill>
              </a:rPr>
              <a:t> design.</a:t>
            </a:r>
          </a:p>
        </p:txBody>
      </p:sp>
      <p:pic>
        <p:nvPicPr>
          <p:cNvPr id="25" name="Picture 2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57600" y="2057400"/>
            <a:ext cx="2779776" cy="1563624"/>
          </a:xfrm>
          <a:prstGeom prst="rect">
            <a:avLst/>
          </a:prstGeom>
          <a:ln w="3175">
            <a:solidFill>
              <a:schemeClr val="tx2">
                <a:lumMod val="90000"/>
              </a:schemeClr>
            </a:solidFill>
          </a:ln>
        </p:spPr>
      </p:pic>
      <p:pic>
        <p:nvPicPr>
          <p:cNvPr id="26" name="Picture 2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657600" y="6172200"/>
            <a:ext cx="2779776" cy="1563624"/>
          </a:xfrm>
          <a:prstGeom prst="rect">
            <a:avLst/>
          </a:prstGeom>
          <a:ln w="3175">
            <a:solidFill>
              <a:schemeClr val="tx2">
                <a:lumMod val="90000"/>
              </a:schemeClr>
            </a:solidFill>
          </a:ln>
        </p:spPr>
      </p:pic>
      <p:pic>
        <p:nvPicPr>
          <p:cNvPr id="28" name="Picture 2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57200" y="4114800"/>
            <a:ext cx="2779776" cy="1563624"/>
          </a:xfrm>
          <a:prstGeom prst="rect">
            <a:avLst/>
          </a:prstGeom>
          <a:ln w="3175">
            <a:solidFill>
              <a:schemeClr val="tx2">
                <a:lumMod val="90000"/>
              </a:schemeClr>
            </a:solidFill>
          </a:ln>
        </p:spPr>
      </p:pic>
      <p:pic>
        <p:nvPicPr>
          <p:cNvPr id="29" name="Pictur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3657600" y="4114800"/>
            <a:ext cx="2763520" cy="1554480"/>
          </a:xfrm>
          <a:prstGeom prst="rect">
            <a:avLst/>
          </a:prstGeom>
          <a:ln w="3175">
            <a:solidFill>
              <a:schemeClr val="tx2">
                <a:lumMod val="90000"/>
              </a:schemeClr>
            </a:solidFill>
          </a:ln>
        </p:spPr>
      </p:pic>
      <p:pic>
        <p:nvPicPr>
          <p:cNvPr id="38" name="Picture 3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pic>
        <p:nvPicPr>
          <p:cNvPr id="39" name="Picture 3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457200" y="2059346"/>
            <a:ext cx="2779776" cy="1563624"/>
          </a:xfrm>
          <a:prstGeom prst="rect">
            <a:avLst/>
          </a:prstGeom>
          <a:ln w="3175">
            <a:solidFill>
              <a:schemeClr val="tx2">
                <a:lumMod val="90000"/>
              </a:schemeClr>
            </a:solidFill>
          </a:ln>
        </p:spPr>
      </p:pic>
      <p:pic>
        <p:nvPicPr>
          <p:cNvPr id="40" name="Picture 39"/>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457200" y="6172200"/>
            <a:ext cx="2779776" cy="1563624"/>
          </a:xfrm>
          <a:prstGeom prst="rect">
            <a:avLst/>
          </a:prstGeom>
          <a:ln w="3175">
            <a:solidFill>
              <a:schemeClr val="tx2">
                <a:lumMod val="90000"/>
              </a:schemeClr>
            </a:solidFill>
          </a:ln>
        </p:spPr>
      </p:pic>
    </p:spTree>
    <p:extLst>
      <p:ext uri="{BB962C8B-B14F-4D97-AF65-F5344CB8AC3E}">
        <p14:creationId xmlns:p14="http://schemas.microsoft.com/office/powerpoint/2010/main" val="21393311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pic>
        <p:nvPicPr>
          <p:cNvPr id="4" name="Picture Placeholder 3"/>
          <p:cNvPicPr>
            <a:picLocks noGrp="1" noChangeAspect="1"/>
          </p:cNvPicPr>
          <p:nvPr>
            <p:ph type="pic" sz="quarter" idx="4294967295"/>
          </p:nvPr>
        </p:nvPicPr>
        <p:blipFill>
          <a:blip r:embed="rId2">
            <a:extLst>
              <a:ext uri="{28A0092B-C50C-407E-A947-70E740481C1C}">
                <a14:useLocalDpi xmlns:a14="http://schemas.microsoft.com/office/drawing/2010/main"/>
              </a:ext>
            </a:extLst>
          </a:blip>
          <a:stretch>
            <a:fillRect/>
          </a:stretch>
        </p:blipFill>
        <p:spPr>
          <a:xfrm>
            <a:off x="7315200" y="0"/>
            <a:ext cx="7315200" cy="8229600"/>
          </a:xfrm>
        </p:spPr>
      </p:pic>
      <p:sp>
        <p:nvSpPr>
          <p:cNvPr id="3" name="Title 2"/>
          <p:cNvSpPr>
            <a:spLocks noGrp="1"/>
          </p:cNvSpPr>
          <p:nvPr>
            <p:ph type="title"/>
          </p:nvPr>
        </p:nvSpPr>
        <p:spPr>
          <a:xfrm>
            <a:off x="457200" y="685800"/>
            <a:ext cx="6629400" cy="5257800"/>
          </a:xfrm>
        </p:spPr>
        <p:txBody>
          <a:bodyPr>
            <a:normAutofit/>
          </a:bodyPr>
          <a:lstStyle/>
          <a:p>
            <a:r>
              <a:rPr lang="en-US" sz="5400" b="1" dirty="0">
                <a:latin typeface="IBM Plex Sans" charset="0"/>
                <a:ea typeface="IBM Plex Sans" charset="0"/>
                <a:cs typeface="IBM Plex Sans" charset="0"/>
              </a:rPr>
              <a:t>Quick-start </a:t>
            </a:r>
            <a:br>
              <a:rPr lang="en-US" sz="5400" b="1" dirty="0">
                <a:latin typeface="IBM Plex Sans" charset="0"/>
                <a:ea typeface="IBM Plex Sans" charset="0"/>
                <a:cs typeface="IBM Plex Sans" charset="0"/>
              </a:rPr>
            </a:br>
            <a:r>
              <a:rPr lang="en-US" sz="5400" b="1" dirty="0">
                <a:solidFill>
                  <a:schemeClr val="tx1"/>
                </a:solidFill>
                <a:latin typeface="IBM Plex Sans" charset="0"/>
                <a:ea typeface="IBM Plex Sans" charset="0"/>
                <a:cs typeface="IBM Plex Sans" charset="0"/>
              </a:rPr>
              <a:t>content</a:t>
            </a:r>
            <a:r>
              <a:rPr lang="en-US" sz="5400" b="1" dirty="0">
                <a:latin typeface="IBM Plex Sans" charset="0"/>
                <a:ea typeface="IBM Plex Sans" charset="0"/>
                <a:cs typeface="IBM Plex Sans" charset="0"/>
              </a:rPr>
              <a:t> </a:t>
            </a:r>
            <a:br>
              <a:rPr lang="en-US" sz="5400" b="1" dirty="0">
                <a:latin typeface="IBM Plex Sans" charset="0"/>
                <a:ea typeface="IBM Plex Sans" charset="0"/>
                <a:cs typeface="IBM Plex Sans" charset="0"/>
              </a:rPr>
            </a:br>
            <a:r>
              <a:rPr lang="en-US" sz="5400" b="1" dirty="0">
                <a:solidFill>
                  <a:schemeClr val="tx1"/>
                </a:solidFill>
                <a:latin typeface="IBM Plex Sans" charset="0"/>
                <a:ea typeface="IBM Plex Sans" charset="0"/>
                <a:cs typeface="IBM Plex Sans" charset="0"/>
              </a:rPr>
              <a:t>pages.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21088725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Using this page grid tool to perfect alignment</a:t>
            </a:r>
          </a:p>
        </p:txBody>
      </p:sp>
      <p:sp>
        <p:nvSpPr>
          <p:cNvPr id="13" name="Content Placeholder 12"/>
          <p:cNvSpPr>
            <a:spLocks noGrp="1"/>
          </p:cNvSpPr>
          <p:nvPr>
            <p:ph idx="4294967295"/>
          </p:nvPr>
        </p:nvSpPr>
        <p:spPr>
          <a:xfrm>
            <a:off x="457200" y="2057400"/>
            <a:ext cx="6629400" cy="5257800"/>
          </a:xfrm>
        </p:spPr>
        <p:txBody>
          <a:bodyPr/>
          <a:lstStyle/>
          <a:p>
            <a:r>
              <a:rPr lang="en-US" dirty="0"/>
              <a:t>You can temporarily copy this grid into your slide to ensure that you create a slide aligned to the underlying grid. It can be copied into the page master or the slide itself and can easily be deleted when you are done laying out the slide.</a:t>
            </a:r>
          </a:p>
          <a:p>
            <a:r>
              <a:rPr lang="en-US" dirty="0"/>
              <a:t>Click on the grid (grouped) and use the copy command – past it into your destination slide.</a:t>
            </a:r>
          </a:p>
        </p:txBody>
      </p:sp>
      <p:sp>
        <p:nvSpPr>
          <p:cNvPr id="15" name="Text Placeholder 14"/>
          <p:cNvSpPr>
            <a:spLocks noGrp="1"/>
          </p:cNvSpPr>
          <p:nvPr>
            <p:ph type="body" sz="quarter" idx="11"/>
          </p:nvPr>
        </p:nvSpPr>
        <p:spPr/>
        <p:txBody>
          <a:bodyPr/>
          <a:lstStyle/>
          <a:p>
            <a:r>
              <a:rPr lang="en-US" dirty="0"/>
              <a:t>Quick-start content pages</a:t>
            </a:r>
          </a:p>
        </p:txBody>
      </p:sp>
      <p:grpSp>
        <p:nvGrpSpPr>
          <p:cNvPr id="30" name="Group 29"/>
          <p:cNvGrpSpPr/>
          <p:nvPr/>
        </p:nvGrpSpPr>
        <p:grpSpPr>
          <a:xfrm>
            <a:off x="0" y="0"/>
            <a:ext cx="14630400" cy="8229600"/>
            <a:chOff x="0" y="0"/>
            <a:chExt cx="14630400" cy="8229600"/>
          </a:xfrm>
        </p:grpSpPr>
        <p:grpSp>
          <p:nvGrpSpPr>
            <p:cNvPr id="31" name="Group 30"/>
            <p:cNvGrpSpPr/>
            <p:nvPr/>
          </p:nvGrpSpPr>
          <p:grpSpPr>
            <a:xfrm>
              <a:off x="0" y="0"/>
              <a:ext cx="14630400" cy="8229600"/>
              <a:chOff x="0" y="0"/>
              <a:chExt cx="14630400" cy="8229600"/>
            </a:xfrm>
          </p:grpSpPr>
          <p:cxnSp>
            <p:nvCxnSpPr>
              <p:cNvPr id="34" name="Straight Connector 33"/>
              <p:cNvCxnSpPr/>
              <p:nvPr userDrawn="1"/>
            </p:nvCxnSpPr>
            <p:spPr>
              <a:xfrm>
                <a:off x="457200" y="457200"/>
                <a:ext cx="137160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flipV="1">
                <a:off x="457200" y="457200"/>
                <a:ext cx="0" cy="731520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flipV="1">
                <a:off x="14173200" y="457200"/>
                <a:ext cx="0" cy="690372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57200" y="7772400"/>
                <a:ext cx="125730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0" y="4114800"/>
                <a:ext cx="146304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0" y="2057400"/>
                <a:ext cx="146304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0" y="6172200"/>
                <a:ext cx="14630400" cy="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flipV="1">
                <a:off x="7315200" y="0"/>
                <a:ext cx="0" cy="822960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flipV="1">
                <a:off x="3657600" y="0"/>
                <a:ext cx="0" cy="8229295"/>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flipV="1">
                <a:off x="10972800" y="0"/>
                <a:ext cx="0" cy="8229600"/>
              </a:xfrm>
              <a:prstGeom prst="line">
                <a:avLst/>
              </a:prstGeom>
              <a:ln w="3175">
                <a:solidFill>
                  <a:schemeClr val="accent4"/>
                </a:solidFill>
              </a:ln>
              <a:effectLst/>
            </p:spPr>
            <p:style>
              <a:lnRef idx="2">
                <a:schemeClr val="accent1"/>
              </a:lnRef>
              <a:fillRef idx="0">
                <a:schemeClr val="accent1"/>
              </a:fillRef>
              <a:effectRef idx="1">
                <a:schemeClr val="accent1"/>
              </a:effectRef>
              <a:fontRef idx="minor">
                <a:schemeClr val="tx1"/>
              </a:fontRef>
            </p:style>
          </p:cxnSp>
        </p:grpSp>
        <p:cxnSp>
          <p:nvCxnSpPr>
            <p:cNvPr id="32" name="Straight Connector 31"/>
            <p:cNvCxnSpPr/>
            <p:nvPr/>
          </p:nvCxnSpPr>
          <p:spPr>
            <a:xfrm>
              <a:off x="13030200" y="7360918"/>
              <a:ext cx="1143000" cy="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13030200" y="7360920"/>
              <a:ext cx="0" cy="411480"/>
            </a:xfrm>
            <a:prstGeom prst="line">
              <a:avLst/>
            </a:prstGeom>
            <a:ln w="317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9450238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This is layout one: horizontal header with two </a:t>
            </a:r>
            <a:br>
              <a:rPr lang="en-US" dirty="0"/>
            </a:br>
            <a:r>
              <a:rPr lang="en-US" dirty="0"/>
              <a:t>columns of text and/or graphics </a:t>
            </a:r>
            <a:r>
              <a:rPr lang="en-US" i="1" dirty="0"/>
              <a:t>– black on black</a:t>
            </a:r>
            <a:endParaRPr lang="en-US" dirty="0"/>
          </a:p>
        </p:txBody>
      </p:sp>
      <p:sp>
        <p:nvSpPr>
          <p:cNvPr id="13" name="Content Placeholder 12"/>
          <p:cNvSpPr>
            <a:spLocks noGrp="1"/>
          </p:cNvSpPr>
          <p:nvPr>
            <p:ph idx="4294967295"/>
          </p:nvPr>
        </p:nvSpPr>
        <p:spPr>
          <a:xfrm>
            <a:off x="457200" y="2057400"/>
            <a:ext cx="6629400" cy="5257800"/>
          </a:xfrm>
        </p:spPr>
        <p:txBody>
          <a:bodyPr/>
          <a:lstStyle/>
          <a:p>
            <a:r>
              <a:rPr lang="en-US" dirty="0"/>
              <a:t>Note the extra space built into the paragraph block/slide to ensure the text is spaced away from the header bar.</a:t>
            </a:r>
          </a:p>
          <a:p>
            <a:pPr>
              <a:spcBef>
                <a:spcPts val="2400"/>
              </a:spcBef>
            </a:pPr>
            <a:r>
              <a:rPr lang="en-US" b="1" dirty="0"/>
              <a:t>Here is a subhead.</a:t>
            </a:r>
            <a:br>
              <a:rPr lang="en-US" dirty="0"/>
            </a:br>
            <a:r>
              <a:rPr lang="en-US" dirty="0"/>
              <a:t>Lorem ipsum dolor sit </a:t>
            </a:r>
            <a:r>
              <a:rPr lang="en-US" dirty="0" err="1"/>
              <a:t>amet</a:t>
            </a:r>
            <a:r>
              <a:rPr lang="en-US" dirty="0"/>
              <a:t>,</a:t>
            </a:r>
            <a:r>
              <a:rPr lang="en-US" b="1" dirty="0"/>
              <a:t> </a:t>
            </a:r>
            <a:r>
              <a:rPr lang="en-US" dirty="0" err="1"/>
              <a:t>sed</a:t>
            </a:r>
            <a:r>
              <a:rPr lang="en-US" dirty="0"/>
              <a:t> </a:t>
            </a:r>
            <a:r>
              <a:rPr lang="en-US" dirty="0" err="1"/>
              <a:t>quia</a:t>
            </a:r>
            <a:r>
              <a:rPr lang="en-US" dirty="0"/>
              <a:t> </a:t>
            </a:r>
            <a:r>
              <a:rPr lang="en-US" dirty="0" err="1"/>
              <a:t>conseq</a:t>
            </a:r>
            <a:endParaRPr lang="en-US" dirty="0"/>
          </a:p>
          <a:p>
            <a:pPr marL="342900" indent="-342900">
              <a:spcBef>
                <a:spcPts val="800"/>
              </a:spcBef>
              <a:buFont typeface="Wingdings" charset="2"/>
              <a:buChar char="§"/>
            </a:pPr>
            <a:r>
              <a:rPr lang="en-US" dirty="0" err="1"/>
              <a:t>ratione</a:t>
            </a:r>
            <a:r>
              <a:rPr lang="en-US" dirty="0"/>
              <a:t> </a:t>
            </a:r>
            <a:r>
              <a:rPr lang="en-US" dirty="0" err="1"/>
              <a:t>voluptatem</a:t>
            </a:r>
            <a:r>
              <a:rPr lang="en-US" dirty="0"/>
              <a:t> </a:t>
            </a:r>
            <a:r>
              <a:rPr lang="en-US" dirty="0" err="1"/>
              <a:t>sequi</a:t>
            </a:r>
            <a:r>
              <a:rPr lang="en-US" dirty="0"/>
              <a:t> </a:t>
            </a:r>
            <a:r>
              <a:rPr lang="en-US" dirty="0" err="1"/>
              <a:t>nesciunt</a:t>
            </a:r>
            <a:r>
              <a:rPr lang="en-US" dirty="0"/>
              <a:t>. </a:t>
            </a:r>
          </a:p>
          <a:p>
            <a:pPr marL="342900" indent="-342900">
              <a:spcBef>
                <a:spcPts val="800"/>
              </a:spcBef>
              <a:buFont typeface="Wingdings" charset="2"/>
              <a:buChar char="§"/>
            </a:pPr>
            <a:r>
              <a:rPr lang="en-US" dirty="0" err="1"/>
              <a:t>Neque</a:t>
            </a:r>
            <a:r>
              <a:rPr lang="en-US" dirty="0"/>
              <a:t> </a:t>
            </a:r>
            <a:r>
              <a:rPr lang="en-US" dirty="0" err="1"/>
              <a:t>porro</a:t>
            </a:r>
            <a:r>
              <a:rPr lang="en-US" dirty="0"/>
              <a:t> </a:t>
            </a:r>
            <a:r>
              <a:rPr lang="en-US" dirty="0" err="1"/>
              <a:t>quisquam</a:t>
            </a:r>
            <a:r>
              <a:rPr lang="en-US" dirty="0"/>
              <a:t> </a:t>
            </a:r>
            <a:r>
              <a:rPr lang="en-US" dirty="0" err="1"/>
              <a:t>est</a:t>
            </a:r>
            <a:r>
              <a:rPr lang="en-US" dirty="0"/>
              <a:t>, 	</a:t>
            </a:r>
          </a:p>
          <a:p>
            <a:pPr marL="571500" lvl="1" indent="-342900">
              <a:spcBef>
                <a:spcPts val="0"/>
              </a:spcBef>
              <a:buSzPct val="80000"/>
              <a:buFont typeface=".AppleSystemUIFont" charset="-120"/>
              <a:buChar char="-"/>
            </a:pPr>
            <a:r>
              <a:rPr lang="en-US" dirty="0"/>
              <a:t>qui </a:t>
            </a:r>
            <a:r>
              <a:rPr lang="en-US" dirty="0" err="1"/>
              <a:t>dolorem</a:t>
            </a:r>
            <a:r>
              <a:rPr lang="en-US" dirty="0"/>
              <a:t> ipsum </a:t>
            </a:r>
            <a:r>
              <a:rPr lang="en-US" dirty="0" err="1"/>
              <a:t>quia</a:t>
            </a:r>
            <a:r>
              <a:rPr lang="en-US" dirty="0"/>
              <a:t> dolor sit </a:t>
            </a:r>
            <a:r>
              <a:rPr lang="en-US" dirty="0" err="1"/>
              <a:t>amet</a:t>
            </a:r>
            <a:r>
              <a:rPr lang="en-US" dirty="0"/>
              <a:t> </a:t>
            </a:r>
          </a:p>
          <a:p>
            <a:pPr marL="571500" lvl="1" indent="-342900">
              <a:spcBef>
                <a:spcPts val="0"/>
              </a:spcBef>
              <a:buSzPct val="80000"/>
              <a:buFont typeface=".AppleSystemUIFont" charset="-120"/>
              <a:buChar char="-"/>
            </a:pPr>
            <a:r>
              <a:rPr lang="en-US" dirty="0" err="1"/>
              <a:t>consectetur</a:t>
            </a:r>
            <a:r>
              <a:rPr lang="en-US" dirty="0"/>
              <a:t>, </a:t>
            </a:r>
            <a:r>
              <a:rPr lang="en-US" dirty="0" err="1"/>
              <a:t>adipisci</a:t>
            </a:r>
            <a:r>
              <a:rPr lang="en-US" dirty="0"/>
              <a:t> </a:t>
            </a:r>
            <a:r>
              <a:rPr lang="en-US" dirty="0" err="1"/>
              <a:t>velit</a:t>
            </a:r>
            <a:r>
              <a:rPr lang="en-US" dirty="0"/>
              <a:t>, </a:t>
            </a:r>
            <a:r>
              <a:rPr lang="en-US" dirty="0" err="1"/>
              <a:t>sed</a:t>
            </a:r>
            <a:r>
              <a:rPr lang="en-US" dirty="0"/>
              <a:t> </a:t>
            </a:r>
            <a:r>
              <a:rPr lang="en-US" dirty="0" err="1"/>
              <a:t>quia</a:t>
            </a:r>
            <a:r>
              <a:rPr lang="en-US" dirty="0"/>
              <a:t> non</a:t>
            </a:r>
          </a:p>
          <a:p>
            <a:pPr marL="800100" lvl="2" indent="-342900">
              <a:buFont typeface="Arial" charset="0"/>
              <a:buChar char="•"/>
            </a:pPr>
            <a:r>
              <a:rPr lang="en-US" dirty="0"/>
              <a:t>qui </a:t>
            </a:r>
            <a:r>
              <a:rPr lang="en-US" dirty="0" err="1"/>
              <a:t>dolorem</a:t>
            </a:r>
            <a:r>
              <a:rPr lang="en-US" dirty="0"/>
              <a:t> ipsum </a:t>
            </a:r>
            <a:r>
              <a:rPr lang="en-US" dirty="0" err="1"/>
              <a:t>quia</a:t>
            </a:r>
            <a:r>
              <a:rPr lang="en-US" dirty="0"/>
              <a:t> dolor sit </a:t>
            </a:r>
            <a:r>
              <a:rPr lang="en-US" dirty="0" err="1"/>
              <a:t>amet</a:t>
            </a:r>
            <a:endParaRPr lang="en-US" dirty="0"/>
          </a:p>
          <a:p>
            <a:pPr marL="800100" lvl="2" indent="-342900">
              <a:buFont typeface="Arial" charset="0"/>
              <a:buChar char="•"/>
            </a:pPr>
            <a:r>
              <a:rPr lang="en-US" dirty="0" err="1"/>
              <a:t>consectetur</a:t>
            </a:r>
            <a:r>
              <a:rPr lang="en-US" dirty="0"/>
              <a:t>, </a:t>
            </a:r>
            <a:r>
              <a:rPr lang="en-US" dirty="0" err="1"/>
              <a:t>adipisci</a:t>
            </a:r>
            <a:r>
              <a:rPr lang="en-US" dirty="0"/>
              <a:t> </a:t>
            </a:r>
            <a:r>
              <a:rPr lang="en-US" dirty="0" err="1"/>
              <a:t>velit</a:t>
            </a:r>
            <a:r>
              <a:rPr lang="en-US" dirty="0"/>
              <a:t>, </a:t>
            </a:r>
            <a:r>
              <a:rPr lang="en-US" dirty="0" err="1"/>
              <a:t>sed</a:t>
            </a:r>
            <a:r>
              <a:rPr lang="en-US" dirty="0"/>
              <a:t> </a:t>
            </a:r>
            <a:r>
              <a:rPr lang="en-US" dirty="0" err="1"/>
              <a:t>quia</a:t>
            </a:r>
            <a:r>
              <a:rPr lang="en-US" dirty="0"/>
              <a:t> non  </a:t>
            </a:r>
          </a:p>
          <a:p>
            <a:pPr marL="914400" lvl="3">
              <a:spcBef>
                <a:spcPts val="800"/>
              </a:spcBef>
              <a:buFont typeface="AppleSymbols" charset="0"/>
              <a:buChar char="⎻"/>
            </a:pPr>
            <a:r>
              <a:rPr lang="en-US" dirty="0" err="1"/>
              <a:t>numquam</a:t>
            </a:r>
            <a:r>
              <a:rPr lang="en-US" dirty="0"/>
              <a:t> </a:t>
            </a:r>
            <a:r>
              <a:rPr lang="en-US" dirty="0" err="1"/>
              <a:t>eius</a:t>
            </a:r>
            <a:r>
              <a:rPr lang="en-US" dirty="0"/>
              <a:t> </a:t>
            </a:r>
            <a:r>
              <a:rPr lang="en-US" dirty="0" err="1"/>
              <a:t>modi</a:t>
            </a:r>
            <a:r>
              <a:rPr lang="en-US" dirty="0"/>
              <a:t> </a:t>
            </a:r>
            <a:r>
              <a:rPr lang="en-US" dirty="0" err="1"/>
              <a:t>tempora</a:t>
            </a:r>
            <a:r>
              <a:rPr lang="en-US" dirty="0"/>
              <a:t> </a:t>
            </a:r>
            <a:r>
              <a:rPr lang="en-US" dirty="0" err="1"/>
              <a:t>incidunt</a:t>
            </a:r>
            <a:r>
              <a:rPr lang="en-US" dirty="0"/>
              <a:t> </a:t>
            </a:r>
            <a:r>
              <a:rPr lang="en-US" dirty="0" err="1"/>
              <a:t>ut</a:t>
            </a:r>
            <a:r>
              <a:rPr lang="en-US" dirty="0"/>
              <a:t> </a:t>
            </a:r>
          </a:p>
          <a:p>
            <a:pPr marL="914400" lvl="3">
              <a:spcBef>
                <a:spcPts val="800"/>
              </a:spcBef>
              <a:buFont typeface="AppleSymbols" charset="0"/>
              <a:buChar char="⎻"/>
            </a:pPr>
            <a:r>
              <a:rPr lang="en-US" dirty="0" err="1"/>
              <a:t>dolore</a:t>
            </a:r>
            <a:r>
              <a:rPr lang="en-US" dirty="0"/>
              <a:t> </a:t>
            </a:r>
            <a:r>
              <a:rPr lang="en-US" dirty="0" err="1"/>
              <a:t>magnam</a:t>
            </a:r>
            <a:r>
              <a:rPr lang="en-US" dirty="0"/>
              <a:t> </a:t>
            </a:r>
            <a:r>
              <a:rPr lang="en-US" dirty="0" err="1"/>
              <a:t>aliquam</a:t>
            </a:r>
            <a:r>
              <a:rPr lang="en-US" dirty="0"/>
              <a:t> </a:t>
            </a:r>
            <a:r>
              <a:rPr lang="en-US" dirty="0" err="1"/>
              <a:t>quaerat</a:t>
            </a:r>
            <a:endParaRPr lang="en-US" dirty="0"/>
          </a:p>
          <a:p>
            <a:endParaRPr lang="en-US" dirty="0"/>
          </a:p>
        </p:txBody>
      </p:sp>
      <p:sp>
        <p:nvSpPr>
          <p:cNvPr id="4" name="Content Placeholder 3"/>
          <p:cNvSpPr>
            <a:spLocks noGrp="1"/>
          </p:cNvSpPr>
          <p:nvPr>
            <p:ph idx="4294967295"/>
          </p:nvPr>
        </p:nvSpPr>
        <p:spPr>
          <a:xfrm>
            <a:off x="7315200" y="2057400"/>
            <a:ext cx="6629400" cy="5257800"/>
          </a:xfrm>
        </p:spPr>
        <p:txBody>
          <a:bodyPr/>
          <a:lstStyle/>
          <a:p>
            <a:endParaRPr lang="en-US" dirty="0">
              <a:latin typeface="IBM Plex Sans" panose="020B0503050000000000" pitchFamily="34" charset="0"/>
              <a:ea typeface="Arial" charset="0"/>
              <a:cs typeface="Arial" charset="0"/>
            </a:endParaRPr>
          </a:p>
        </p:txBody>
      </p:sp>
      <p:sp>
        <p:nvSpPr>
          <p:cNvPr id="15" name="Text Placeholder 14"/>
          <p:cNvSpPr>
            <a:spLocks noGrp="1"/>
          </p:cNvSpPr>
          <p:nvPr>
            <p:ph type="body" sz="quarter" idx="11"/>
          </p:nvPr>
        </p:nvSpPr>
        <p:spPr/>
        <p:txBody>
          <a:bodyPr/>
          <a:lstStyle/>
          <a:p>
            <a:r>
              <a:rPr lang="en-US" dirty="0"/>
              <a:t>Quick-start content pages</a:t>
            </a:r>
          </a:p>
        </p:txBody>
      </p:sp>
      <p:sp>
        <p:nvSpPr>
          <p:cNvPr id="5" name="Text Placeholder 4"/>
          <p:cNvSpPr>
            <a:spLocks noGrp="1"/>
          </p:cNvSpPr>
          <p:nvPr>
            <p:ph type="body" sz="quarter" idx="12"/>
          </p:nvPr>
        </p:nvSpPr>
        <p:spPr/>
        <p:txBody>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845209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p:cNvSpPr>
            <a:spLocks noGrp="1"/>
          </p:cNvSpPr>
          <p:nvPr>
            <p:ph type="title"/>
          </p:nvPr>
        </p:nvSpPr>
        <p:spPr>
          <a:xfrm>
            <a:off x="457200" y="685800"/>
            <a:ext cx="13716000" cy="1143000"/>
          </a:xfrm>
        </p:spPr>
        <p:txBody>
          <a:bodyPr/>
          <a:lstStyle/>
          <a:p>
            <a:r>
              <a:rPr lang="en-US" dirty="0"/>
              <a:t>This is layout one: horizontal header with four </a:t>
            </a:r>
            <a:br>
              <a:rPr lang="en-US" dirty="0"/>
            </a:br>
            <a:r>
              <a:rPr lang="en-US" dirty="0"/>
              <a:t>columns of text and/or graphics </a:t>
            </a:r>
            <a:r>
              <a:rPr lang="en-US" i="1" dirty="0"/>
              <a:t>– black on black</a:t>
            </a:r>
          </a:p>
        </p:txBody>
      </p:sp>
      <p:sp>
        <p:nvSpPr>
          <p:cNvPr id="9" name="Content Placeholder 8"/>
          <p:cNvSpPr>
            <a:spLocks noGrp="1"/>
          </p:cNvSpPr>
          <p:nvPr>
            <p:ph idx="1"/>
          </p:nvPr>
        </p:nvSpPr>
        <p:spPr/>
        <p:txBody>
          <a:bodyPr/>
          <a:lstStyle/>
          <a:p>
            <a:pPr>
              <a:spcBef>
                <a:spcPts val="2400"/>
              </a:spcBef>
            </a:pPr>
            <a:r>
              <a:rPr lang="en-US" b="1" dirty="0"/>
              <a:t>Use this example for bullets</a:t>
            </a:r>
          </a:p>
          <a:p>
            <a:pPr marL="342900" indent="-342900">
              <a:spcBef>
                <a:spcPts val="800"/>
              </a:spcBef>
              <a:buFont typeface="Wingdings" charset="2"/>
              <a:buChar char="§"/>
            </a:pPr>
            <a:r>
              <a:rPr lang="en-US" dirty="0" err="1"/>
              <a:t>consequuntur</a:t>
            </a:r>
            <a:r>
              <a:rPr lang="en-US" dirty="0"/>
              <a:t> </a:t>
            </a:r>
            <a:r>
              <a:rPr lang="en-US" dirty="0" err="1"/>
              <a:t>magni</a:t>
            </a:r>
            <a:r>
              <a:rPr lang="en-US" dirty="0"/>
              <a:t> </a:t>
            </a:r>
          </a:p>
          <a:p>
            <a:pPr marL="342900" indent="-342900">
              <a:spcBef>
                <a:spcPts val="800"/>
              </a:spcBef>
              <a:buFont typeface="Wingdings" charset="2"/>
              <a:buChar char="§"/>
            </a:pPr>
            <a:r>
              <a:rPr lang="en-US" dirty="0" err="1"/>
              <a:t>ratione</a:t>
            </a:r>
            <a:r>
              <a:rPr lang="en-US" dirty="0"/>
              <a:t> </a:t>
            </a:r>
            <a:r>
              <a:rPr lang="en-US" dirty="0" err="1"/>
              <a:t>voluptatem</a:t>
            </a:r>
            <a:r>
              <a:rPr lang="en-US" dirty="0"/>
              <a:t> </a:t>
            </a:r>
          </a:p>
          <a:p>
            <a:pPr marL="342900" indent="-342900">
              <a:spcBef>
                <a:spcPts val="800"/>
              </a:spcBef>
              <a:buFont typeface="Wingdings" charset="2"/>
              <a:buChar char="§"/>
            </a:pPr>
            <a:r>
              <a:rPr lang="en-US" dirty="0" err="1"/>
              <a:t>Neque</a:t>
            </a:r>
            <a:r>
              <a:rPr lang="en-US" dirty="0"/>
              <a:t> </a:t>
            </a:r>
            <a:r>
              <a:rPr lang="en-US" dirty="0" err="1"/>
              <a:t>porro</a:t>
            </a:r>
            <a:r>
              <a:rPr lang="en-US" dirty="0"/>
              <a:t> </a:t>
            </a:r>
            <a:r>
              <a:rPr lang="en-US" dirty="0" err="1"/>
              <a:t>quisquam</a:t>
            </a:r>
            <a:r>
              <a:rPr lang="en-US" dirty="0"/>
              <a:t> </a:t>
            </a:r>
          </a:p>
          <a:p>
            <a:pPr marL="571500" lvl="1" indent="-342900">
              <a:spcBef>
                <a:spcPts val="0"/>
              </a:spcBef>
              <a:buSzPct val="80000"/>
              <a:buFont typeface=".AppleSystemUIFont" charset="-120"/>
              <a:buChar char="-"/>
            </a:pPr>
            <a:r>
              <a:rPr lang="en-US" dirty="0"/>
              <a:t>qui </a:t>
            </a:r>
            <a:r>
              <a:rPr lang="en-US" dirty="0" err="1"/>
              <a:t>dolorem</a:t>
            </a:r>
            <a:r>
              <a:rPr lang="en-US" dirty="0"/>
              <a:t> ipsum  </a:t>
            </a:r>
          </a:p>
          <a:p>
            <a:pPr marL="571500" lvl="1" indent="-342900">
              <a:spcBef>
                <a:spcPts val="0"/>
              </a:spcBef>
              <a:buSzPct val="80000"/>
              <a:buFont typeface=".AppleSystemUIFont" charset="-120"/>
              <a:buChar char="-"/>
            </a:pPr>
            <a:r>
              <a:rPr lang="en-US" dirty="0" err="1"/>
              <a:t>consectetur</a:t>
            </a:r>
            <a:r>
              <a:rPr lang="en-US" dirty="0"/>
              <a:t>, </a:t>
            </a:r>
            <a:r>
              <a:rPr lang="en-US" dirty="0" err="1"/>
              <a:t>adipisci</a:t>
            </a:r>
            <a:r>
              <a:rPr lang="en-US" dirty="0"/>
              <a:t> </a:t>
            </a:r>
          </a:p>
          <a:p>
            <a:pPr marL="800100" lvl="2" indent="-342900">
              <a:buFont typeface="Arial" charset="0"/>
              <a:buChar char="•"/>
            </a:pPr>
            <a:r>
              <a:rPr lang="en-US" dirty="0"/>
              <a:t>qui </a:t>
            </a:r>
            <a:r>
              <a:rPr lang="en-US" dirty="0" err="1"/>
              <a:t>dolorem</a:t>
            </a:r>
            <a:r>
              <a:rPr lang="en-US" dirty="0"/>
              <a:t> ipsum  </a:t>
            </a:r>
          </a:p>
          <a:p>
            <a:pPr marL="800100" lvl="2" indent="-342900">
              <a:buFont typeface="Arial" charset="0"/>
              <a:buChar char="•"/>
            </a:pPr>
            <a:r>
              <a:rPr lang="en-US" dirty="0" err="1"/>
              <a:t>adipisci</a:t>
            </a:r>
            <a:r>
              <a:rPr lang="en-US" dirty="0"/>
              <a:t> </a:t>
            </a:r>
            <a:r>
              <a:rPr lang="en-US" dirty="0" err="1"/>
              <a:t>velit</a:t>
            </a:r>
            <a:r>
              <a:rPr lang="en-US" dirty="0"/>
              <a:t>  </a:t>
            </a:r>
          </a:p>
          <a:p>
            <a:pPr marL="914400" lvl="3">
              <a:spcBef>
                <a:spcPts val="800"/>
              </a:spcBef>
              <a:buFont typeface="AppleSymbols" charset="0"/>
              <a:buChar char="⎻"/>
            </a:pPr>
            <a:r>
              <a:rPr lang="en-US" dirty="0" err="1"/>
              <a:t>numquam</a:t>
            </a:r>
            <a:r>
              <a:rPr lang="en-US" dirty="0"/>
              <a:t> </a:t>
            </a:r>
            <a:r>
              <a:rPr lang="en-US" dirty="0" err="1"/>
              <a:t>eius</a:t>
            </a:r>
            <a:r>
              <a:rPr lang="en-US" dirty="0"/>
              <a:t> </a:t>
            </a:r>
            <a:r>
              <a:rPr lang="en-US" dirty="0" err="1"/>
              <a:t>modi</a:t>
            </a:r>
            <a:endParaRPr lang="en-US" dirty="0"/>
          </a:p>
          <a:p>
            <a:endParaRPr lang="en-US" dirty="0"/>
          </a:p>
        </p:txBody>
      </p:sp>
      <p:sp>
        <p:nvSpPr>
          <p:cNvPr id="11" name="Text Placeholder 10"/>
          <p:cNvSpPr>
            <a:spLocks noGrp="1"/>
          </p:cNvSpPr>
          <p:nvPr>
            <p:ph type="body" sz="quarter" idx="11"/>
          </p:nvPr>
        </p:nvSpPr>
        <p:spPr/>
        <p:txBody>
          <a:bodyPr/>
          <a:lstStyle/>
          <a:p>
            <a:r>
              <a:rPr lang="en-US" dirty="0"/>
              <a:t>Quick-start content pages</a:t>
            </a:r>
          </a:p>
        </p:txBody>
      </p:sp>
      <p:sp>
        <p:nvSpPr>
          <p:cNvPr id="28" name="Content Placeholder 27"/>
          <p:cNvSpPr>
            <a:spLocks noGrp="1"/>
          </p:cNvSpPr>
          <p:nvPr>
            <p:ph idx="10"/>
          </p:nvPr>
        </p:nvSpPr>
        <p:spPr/>
        <p:txBody>
          <a:bodyPr/>
          <a:lstStyle/>
          <a:p>
            <a:endParaRPr lang="en-US"/>
          </a:p>
        </p:txBody>
      </p:sp>
      <p:sp>
        <p:nvSpPr>
          <p:cNvPr id="29" name="Content Placeholder 28"/>
          <p:cNvSpPr>
            <a:spLocks noGrp="1"/>
          </p:cNvSpPr>
          <p:nvPr>
            <p:ph idx="12"/>
          </p:nvPr>
        </p:nvSpPr>
        <p:spPr/>
        <p:txBody>
          <a:bodyPr/>
          <a:lstStyle/>
          <a:p>
            <a:endParaRPr lang="en-US"/>
          </a:p>
        </p:txBody>
      </p:sp>
      <p:sp>
        <p:nvSpPr>
          <p:cNvPr id="30" name="Content Placeholder 29"/>
          <p:cNvSpPr>
            <a:spLocks noGrp="1"/>
          </p:cNvSpPr>
          <p:nvPr>
            <p:ph idx="13"/>
          </p:nvPr>
        </p:nvSpPr>
        <p:spPr/>
        <p:txBody>
          <a:bodyPr/>
          <a:lstStyle/>
          <a:p>
            <a:endParaRPr lang="en-US"/>
          </a:p>
        </p:txBody>
      </p:sp>
      <p:sp>
        <p:nvSpPr>
          <p:cNvPr id="31" name="Text Placeholder 30"/>
          <p:cNvSpPr>
            <a:spLocks noGrp="1"/>
          </p:cNvSpPr>
          <p:nvPr>
            <p:ph type="body" sz="quarter" idx="14"/>
          </p:nvPr>
        </p:nvSpPr>
        <p:spPr/>
        <p:txBody>
          <a:bodyPr/>
          <a:lstStyle/>
          <a:p>
            <a:endParaRPr lang="en-US" dirty="0"/>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2260542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r>
              <a:rPr lang="en-US"/>
              <a:t>Quick-start content pages</a:t>
            </a:r>
            <a:endParaRPr lang="en-US" dirty="0"/>
          </a:p>
        </p:txBody>
      </p:sp>
      <p:sp>
        <p:nvSpPr>
          <p:cNvPr id="9" name="Text Placeholder 8"/>
          <p:cNvSpPr>
            <a:spLocks noGrp="1"/>
          </p:cNvSpPr>
          <p:nvPr>
            <p:ph type="body" sz="quarter" idx="12"/>
          </p:nvPr>
        </p:nvSpPr>
        <p:spPr/>
        <p:txBody>
          <a:bodyPr/>
          <a:lstStyle/>
          <a:p>
            <a:endParaRPr lang="en-US"/>
          </a:p>
        </p:txBody>
      </p:sp>
      <p:sp>
        <p:nvSpPr>
          <p:cNvPr id="4" name="Content Placeholder 3"/>
          <p:cNvSpPr>
            <a:spLocks noGrp="1"/>
          </p:cNvSpPr>
          <p:nvPr>
            <p:ph idx="1"/>
          </p:nvPr>
        </p:nvSpPr>
        <p:spPr/>
        <p:txBody>
          <a:bodyPr/>
          <a:lstStyle/>
          <a:p>
            <a:endParaRPr lang="en-US"/>
          </a:p>
        </p:txBody>
      </p:sp>
      <p:sp>
        <p:nvSpPr>
          <p:cNvPr id="10" name="Content Placeholder 9"/>
          <p:cNvSpPr>
            <a:spLocks noGrp="1"/>
          </p:cNvSpPr>
          <p:nvPr>
            <p:ph idx="13"/>
          </p:nvPr>
        </p:nvSpPr>
        <p:spPr/>
        <p:txBody>
          <a:bodyPr/>
          <a:lstStyle/>
          <a:p>
            <a:endParaRPr lang="en-US"/>
          </a:p>
        </p:txBody>
      </p:sp>
      <p:sp>
        <p:nvSpPr>
          <p:cNvPr id="12" name="Title 11"/>
          <p:cNvSpPr>
            <a:spLocks noGrp="1"/>
          </p:cNvSpPr>
          <p:nvPr>
            <p:ph type="title"/>
          </p:nvPr>
        </p:nvSpPr>
        <p:spPr/>
        <p:txBody>
          <a:bodyPr/>
          <a:lstStyle/>
          <a:p>
            <a:r>
              <a:rPr lang="en-US" dirty="0"/>
              <a:t>This is layout one: horizontal header with two </a:t>
            </a:r>
            <a:br>
              <a:rPr lang="en-US" dirty="0"/>
            </a:br>
            <a:r>
              <a:rPr lang="en-US" dirty="0"/>
              <a:t>columns of text and/or graphics – </a:t>
            </a:r>
            <a:r>
              <a:rPr lang="en-US" i="1" dirty="0"/>
              <a:t>blue on blue</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5491607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a:t>Quick-start content pages</a:t>
            </a:r>
          </a:p>
          <a:p>
            <a:endParaRPr lang="en-US" dirty="0"/>
          </a:p>
        </p:txBody>
      </p:sp>
      <p:sp>
        <p:nvSpPr>
          <p:cNvPr id="13" name="Text Placeholder 12"/>
          <p:cNvSpPr>
            <a:spLocks noGrp="1"/>
          </p:cNvSpPr>
          <p:nvPr>
            <p:ph type="body" sz="quarter" idx="14"/>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7" name="Content Placeholder 6"/>
          <p:cNvSpPr>
            <a:spLocks noGrp="1"/>
          </p:cNvSpPr>
          <p:nvPr>
            <p:ph idx="10"/>
          </p:nvPr>
        </p:nvSpPr>
        <p:spPr/>
        <p:txBody>
          <a:bodyPr/>
          <a:lstStyle/>
          <a:p>
            <a:endParaRPr lang="en-US"/>
          </a:p>
        </p:txBody>
      </p:sp>
      <p:sp>
        <p:nvSpPr>
          <p:cNvPr id="8" name="Content Placeholder 7"/>
          <p:cNvSpPr>
            <a:spLocks noGrp="1"/>
          </p:cNvSpPr>
          <p:nvPr>
            <p:ph idx="12"/>
          </p:nvPr>
        </p:nvSpPr>
        <p:spPr/>
        <p:txBody>
          <a:bodyPr/>
          <a:lstStyle/>
          <a:p>
            <a:endParaRPr lang="en-US"/>
          </a:p>
        </p:txBody>
      </p:sp>
      <p:sp>
        <p:nvSpPr>
          <p:cNvPr id="9" name="Content Placeholder 8"/>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t>This is layout one: horizontal header with four </a:t>
            </a:r>
            <a:br>
              <a:rPr lang="en-US" dirty="0"/>
            </a:br>
            <a:r>
              <a:rPr lang="en-US" dirty="0"/>
              <a:t>columns of text and/or graphics – </a:t>
            </a:r>
            <a:r>
              <a:rPr lang="en-US" i="1" dirty="0"/>
              <a:t>blue on blue</a:t>
            </a:r>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3793904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Quick-start content pages</a:t>
            </a:r>
          </a:p>
          <a:p>
            <a:endParaRPr lang="en-US" dirty="0"/>
          </a:p>
        </p:txBody>
      </p:sp>
      <p:sp>
        <p:nvSpPr>
          <p:cNvPr id="8" name="Text Placeholder 7"/>
          <p:cNvSpPr>
            <a:spLocks noGrp="1"/>
          </p:cNvSpPr>
          <p:nvPr>
            <p:ph type="body" sz="quarter" idx="14"/>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7" name="Content Placeholder 6"/>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t>This is layout one: horizontal header with two </a:t>
            </a:r>
            <a:br>
              <a:rPr lang="en-US" dirty="0"/>
            </a:br>
            <a:r>
              <a:rPr lang="en-US" dirty="0"/>
              <a:t>columns of text and/or graphics – </a:t>
            </a:r>
            <a:r>
              <a:rPr lang="en-US" i="1" dirty="0"/>
              <a:t>gray on gray</a:t>
            </a:r>
          </a:p>
        </p:txBody>
      </p:sp>
    </p:spTree>
    <p:extLst>
      <p:ext uri="{BB962C8B-B14F-4D97-AF65-F5344CB8AC3E}">
        <p14:creationId xmlns:p14="http://schemas.microsoft.com/office/powerpoint/2010/main" val="120972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Rectangle 52">
            <a:extLst>
              <a:ext uri="{FF2B5EF4-FFF2-40B4-BE49-F238E27FC236}">
                <a16:creationId xmlns:a16="http://schemas.microsoft.com/office/drawing/2014/main" id="{A51EA9D4-B866-6641-BB77-704560C7DDF8}"/>
              </a:ext>
            </a:extLst>
          </p:cNvPr>
          <p:cNvSpPr/>
          <p:nvPr/>
        </p:nvSpPr>
        <p:spPr>
          <a:xfrm>
            <a:off x="0" y="3737182"/>
            <a:ext cx="14630400" cy="37761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l"/>
            <a:endParaRPr lang="en-US" sz="2000" dirty="0">
              <a:latin typeface="IBM Plex Sans" panose="020B0503050000000000" pitchFamily="34" charset="0"/>
            </a:endParaRPr>
          </a:p>
        </p:txBody>
      </p:sp>
      <p:pic>
        <p:nvPicPr>
          <p:cNvPr id="41" name="Picture 40">
            <a:extLst>
              <a:ext uri="{FF2B5EF4-FFF2-40B4-BE49-F238E27FC236}">
                <a16:creationId xmlns:a16="http://schemas.microsoft.com/office/drawing/2014/main" id="{45B9F967-21D4-5A4D-99B6-D348D252EE5F}"/>
              </a:ext>
            </a:extLst>
          </p:cNvPr>
          <p:cNvPicPr>
            <a:picLocks noChangeAspect="1"/>
          </p:cNvPicPr>
          <p:nvPr/>
        </p:nvPicPr>
        <p:blipFill rotWithShape="1">
          <a:blip r:embed="rId2"/>
          <a:srcRect l="23864" t="5276" r="22896" b="4529"/>
          <a:stretch/>
        </p:blipFill>
        <p:spPr>
          <a:xfrm>
            <a:off x="3663314" y="4097760"/>
            <a:ext cx="3649939" cy="4157957"/>
          </a:xfrm>
          <a:prstGeom prst="rect">
            <a:avLst/>
          </a:prstGeom>
        </p:spPr>
      </p:pic>
      <p:pic>
        <p:nvPicPr>
          <p:cNvPr id="15" name="Content Placeholder 14">
            <a:extLst>
              <a:ext uri="{FF2B5EF4-FFF2-40B4-BE49-F238E27FC236}">
                <a16:creationId xmlns:a16="http://schemas.microsoft.com/office/drawing/2014/main" id="{CACF43EA-B0B4-2B47-ACC8-C655E35B70BB}"/>
              </a:ext>
            </a:extLst>
          </p:cNvPr>
          <p:cNvPicPr>
            <a:picLocks noGrp="1" noChangeAspect="1"/>
          </p:cNvPicPr>
          <p:nvPr>
            <p:ph idx="14"/>
          </p:nvPr>
        </p:nvPicPr>
        <p:blipFill rotWithShape="1">
          <a:blip r:embed="rId3"/>
          <a:srcRect l="7375" t="199" r="7397" b="3548"/>
          <a:stretch/>
        </p:blipFill>
        <p:spPr>
          <a:xfrm>
            <a:off x="10971826" y="4097760"/>
            <a:ext cx="3658574" cy="4131840"/>
          </a:xfrm>
          <a:solidFill>
            <a:schemeClr val="accent1"/>
          </a:solidFill>
        </p:spPr>
      </p:pic>
      <p:pic>
        <p:nvPicPr>
          <p:cNvPr id="3" name="Content Placeholder 2">
            <a:extLst>
              <a:ext uri="{FF2B5EF4-FFF2-40B4-BE49-F238E27FC236}">
                <a16:creationId xmlns:a16="http://schemas.microsoft.com/office/drawing/2014/main" id="{8DB0E370-0615-394C-81C6-AA1337C94E26}"/>
              </a:ext>
            </a:extLst>
          </p:cNvPr>
          <p:cNvPicPr>
            <a:picLocks noGrp="1" noChangeAspect="1"/>
          </p:cNvPicPr>
          <p:nvPr>
            <p:ph idx="1"/>
          </p:nvPr>
        </p:nvPicPr>
        <p:blipFill rotWithShape="1">
          <a:blip r:embed="rId4"/>
          <a:srcRect l="4855" t="363" r="6648" b="49"/>
          <a:stretch/>
        </p:blipFill>
        <p:spPr>
          <a:xfrm>
            <a:off x="1" y="4097760"/>
            <a:ext cx="3656626" cy="4114800"/>
          </a:xfrm>
          <a:solidFill>
            <a:schemeClr val="bg1"/>
          </a:solidFill>
        </p:spPr>
      </p:pic>
      <p:sp>
        <p:nvSpPr>
          <p:cNvPr id="16" name="Title 15"/>
          <p:cNvSpPr>
            <a:spLocks noGrp="1"/>
          </p:cNvSpPr>
          <p:nvPr>
            <p:ph type="title"/>
          </p:nvPr>
        </p:nvSpPr>
        <p:spPr>
          <a:xfrm>
            <a:off x="456713" y="223630"/>
            <a:ext cx="12344400" cy="1143000"/>
          </a:xfrm>
        </p:spPr>
        <p:txBody>
          <a:bodyPr/>
          <a:lstStyle/>
          <a:p>
            <a:r>
              <a:rPr lang="en-US" sz="8000" b="1" dirty="0"/>
              <a:t>Who are we?</a:t>
            </a:r>
          </a:p>
        </p:txBody>
      </p:sp>
      <p:pic>
        <p:nvPicPr>
          <p:cNvPr id="23" name="Picture 22"/>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13" name="Group 12"/>
          <p:cNvGrpSpPr/>
          <p:nvPr/>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4"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6</a:t>
            </a:fld>
            <a:endParaRPr lang="en-US" sz="800" b="0" i="0" dirty="0">
              <a:solidFill>
                <a:schemeClr val="bg2"/>
              </a:solidFill>
              <a:latin typeface="IBM Plex Sans" charset="0"/>
              <a:ea typeface="IBM Plex Sans" charset="0"/>
              <a:cs typeface="IBM Plex Sans" charset="0"/>
            </a:endParaRPr>
          </a:p>
        </p:txBody>
      </p:sp>
      <p:sp>
        <p:nvSpPr>
          <p:cNvPr id="26"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pic>
        <p:nvPicPr>
          <p:cNvPr id="27" name="Content Placeholder 4">
            <a:extLst>
              <a:ext uri="{FF2B5EF4-FFF2-40B4-BE49-F238E27FC236}">
                <a16:creationId xmlns:a16="http://schemas.microsoft.com/office/drawing/2014/main" id="{55CFBB10-FE79-1B44-AFE3-0528550970E2}"/>
              </a:ext>
            </a:extLst>
          </p:cNvPr>
          <p:cNvPicPr>
            <a:picLocks noChangeAspect="1"/>
          </p:cNvPicPr>
          <p:nvPr/>
        </p:nvPicPr>
        <p:blipFill rotWithShape="1">
          <a:blip r:embed="rId6"/>
          <a:srcRect l="2901" t="14706" r="2933" b="14414"/>
          <a:stretch/>
        </p:blipFill>
        <p:spPr>
          <a:xfrm>
            <a:off x="7314227" y="4089240"/>
            <a:ext cx="3658574" cy="4131840"/>
          </a:xfrm>
          <a:prstGeom prst="rect">
            <a:avLst/>
          </a:prstGeom>
          <a:solidFill>
            <a:schemeClr val="accent3"/>
          </a:solidFill>
        </p:spPr>
      </p:pic>
      <p:pic>
        <p:nvPicPr>
          <p:cNvPr id="29" name="Content Placeholder 28">
            <a:extLst>
              <a:ext uri="{FF2B5EF4-FFF2-40B4-BE49-F238E27FC236}">
                <a16:creationId xmlns:a16="http://schemas.microsoft.com/office/drawing/2014/main" id="{5DCB16C4-43C2-8A45-81A6-6017CBD2BE04}"/>
              </a:ext>
            </a:extLst>
          </p:cNvPr>
          <p:cNvPicPr>
            <a:picLocks noGrp="1" noChangeAspect="1"/>
          </p:cNvPicPr>
          <p:nvPr>
            <p:ph idx="12"/>
          </p:nvPr>
        </p:nvPicPr>
        <p:blipFill rotWithShape="1">
          <a:blip r:embed="rId7"/>
          <a:srcRect l="21444" t="-3849" r="18352" b="14322"/>
          <a:stretch/>
        </p:blipFill>
        <p:spPr>
          <a:xfrm>
            <a:off x="4230888" y="4307322"/>
            <a:ext cx="2496675" cy="3712715"/>
          </a:xfrm>
        </p:spPr>
      </p:pic>
      <p:pic>
        <p:nvPicPr>
          <p:cNvPr id="35" name="Picture 34">
            <a:extLst>
              <a:ext uri="{FF2B5EF4-FFF2-40B4-BE49-F238E27FC236}">
                <a16:creationId xmlns:a16="http://schemas.microsoft.com/office/drawing/2014/main" id="{35D039DB-5AF5-3D40-BBF4-296043F9D59D}"/>
              </a:ext>
            </a:extLst>
          </p:cNvPr>
          <p:cNvPicPr>
            <a:picLocks noChangeAspect="1"/>
          </p:cNvPicPr>
          <p:nvPr/>
        </p:nvPicPr>
        <p:blipFill rotWithShape="1">
          <a:blip r:embed="rId8"/>
          <a:srcRect l="18688" t="6531" r="17458" b="6363"/>
          <a:stretch/>
        </p:blipFill>
        <p:spPr>
          <a:xfrm>
            <a:off x="10980461" y="4080162"/>
            <a:ext cx="3657600" cy="4157957"/>
          </a:xfrm>
          <a:prstGeom prst="rect">
            <a:avLst/>
          </a:prstGeom>
        </p:spPr>
      </p:pic>
      <p:pic>
        <p:nvPicPr>
          <p:cNvPr id="39" name="Picture 38">
            <a:extLst>
              <a:ext uri="{FF2B5EF4-FFF2-40B4-BE49-F238E27FC236}">
                <a16:creationId xmlns:a16="http://schemas.microsoft.com/office/drawing/2014/main" id="{B1CE86AB-0400-A44E-9E7E-0AB4A3451DE9}"/>
              </a:ext>
            </a:extLst>
          </p:cNvPr>
          <p:cNvPicPr>
            <a:picLocks noChangeAspect="1"/>
          </p:cNvPicPr>
          <p:nvPr/>
        </p:nvPicPr>
        <p:blipFill>
          <a:blip r:embed="rId9"/>
          <a:stretch>
            <a:fillRect/>
          </a:stretch>
        </p:blipFill>
        <p:spPr>
          <a:xfrm>
            <a:off x="11001152" y="4492417"/>
            <a:ext cx="3712715" cy="3712715"/>
          </a:xfrm>
          <a:prstGeom prst="rect">
            <a:avLst/>
          </a:prstGeom>
        </p:spPr>
      </p:pic>
      <p:sp>
        <p:nvSpPr>
          <p:cNvPr id="44" name="TextBox 43">
            <a:extLst>
              <a:ext uri="{FF2B5EF4-FFF2-40B4-BE49-F238E27FC236}">
                <a16:creationId xmlns:a16="http://schemas.microsoft.com/office/drawing/2014/main" id="{775706E6-776D-3D42-A55E-66C0CC6F715F}"/>
              </a:ext>
            </a:extLst>
          </p:cNvPr>
          <p:cNvSpPr txBox="1"/>
          <p:nvPr/>
        </p:nvSpPr>
        <p:spPr>
          <a:xfrm>
            <a:off x="454858" y="2818656"/>
            <a:ext cx="2487092" cy="1008112"/>
          </a:xfrm>
          <a:prstGeom prst="rect">
            <a:avLst/>
          </a:prstGeom>
        </p:spPr>
        <p:txBody>
          <a:bodyPr wrap="squar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45" name="TextBox 44">
            <a:extLst>
              <a:ext uri="{FF2B5EF4-FFF2-40B4-BE49-F238E27FC236}">
                <a16:creationId xmlns:a16="http://schemas.microsoft.com/office/drawing/2014/main" id="{60AEF5BB-E317-8B40-82E3-062653C1C86B}"/>
              </a:ext>
            </a:extLst>
          </p:cNvPr>
          <p:cNvSpPr txBox="1"/>
          <p:nvPr/>
        </p:nvSpPr>
        <p:spPr>
          <a:xfrm>
            <a:off x="2484783" y="3657600"/>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46" name="TextBox 45">
            <a:extLst>
              <a:ext uri="{FF2B5EF4-FFF2-40B4-BE49-F238E27FC236}">
                <a16:creationId xmlns:a16="http://schemas.microsoft.com/office/drawing/2014/main" id="{4B484B99-1F03-3B4A-8CD5-238EC1075AF7}"/>
              </a:ext>
            </a:extLst>
          </p:cNvPr>
          <p:cNvSpPr txBox="1"/>
          <p:nvPr/>
        </p:nvSpPr>
        <p:spPr>
          <a:xfrm>
            <a:off x="1570383" y="3180522"/>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47" name="TextBox 46">
            <a:extLst>
              <a:ext uri="{FF2B5EF4-FFF2-40B4-BE49-F238E27FC236}">
                <a16:creationId xmlns:a16="http://schemas.microsoft.com/office/drawing/2014/main" id="{784EDC1F-B0C7-194A-BF6F-9A2CD615020E}"/>
              </a:ext>
            </a:extLst>
          </p:cNvPr>
          <p:cNvSpPr txBox="1"/>
          <p:nvPr/>
        </p:nvSpPr>
        <p:spPr>
          <a:xfrm>
            <a:off x="-28876" y="3303578"/>
            <a:ext cx="3656626" cy="883229"/>
          </a:xfrm>
          <a:prstGeom prst="rect">
            <a:avLst/>
          </a:prstGeom>
        </p:spPr>
        <p:txBody>
          <a:bodyPr wrap="square" lIns="91440" tIns="45720" rIns="91440" bIns="45720" rtlCol="0">
            <a:noAutofit/>
          </a:bodyPr>
          <a:lstStyle/>
          <a:p>
            <a:pPr algn="ctr">
              <a:lnSpc>
                <a:spcPct val="105000"/>
              </a:lnSpc>
              <a:spcBef>
                <a:spcPts val="1000"/>
              </a:spcBef>
            </a:pPr>
            <a:r>
              <a:rPr lang="en-US" sz="4800" b="1" dirty="0">
                <a:solidFill>
                  <a:schemeClr val="bg2"/>
                </a:solidFill>
                <a:latin typeface="IBM Plex Sans" charset="0"/>
                <a:ea typeface="IBM Plex Sans" charset="0"/>
                <a:cs typeface="IBM Plex Sans" charset="0"/>
              </a:rPr>
              <a:t>Benoit </a:t>
            </a:r>
          </a:p>
        </p:txBody>
      </p:sp>
      <p:sp>
        <p:nvSpPr>
          <p:cNvPr id="50" name="TextBox 49">
            <a:extLst>
              <a:ext uri="{FF2B5EF4-FFF2-40B4-BE49-F238E27FC236}">
                <a16:creationId xmlns:a16="http://schemas.microsoft.com/office/drawing/2014/main" id="{39322FBC-82B9-BB40-B402-521D6E428D99}"/>
              </a:ext>
            </a:extLst>
          </p:cNvPr>
          <p:cNvSpPr txBox="1"/>
          <p:nvPr/>
        </p:nvSpPr>
        <p:spPr>
          <a:xfrm>
            <a:off x="3661150" y="3306610"/>
            <a:ext cx="3649939" cy="880198"/>
          </a:xfrm>
          <a:prstGeom prst="rect">
            <a:avLst/>
          </a:prstGeom>
        </p:spPr>
        <p:txBody>
          <a:bodyPr wrap="square" lIns="91440" tIns="45720" rIns="91440" bIns="45720" rtlCol="0">
            <a:noAutofit/>
          </a:bodyPr>
          <a:lstStyle/>
          <a:p>
            <a:pPr algn="ctr">
              <a:lnSpc>
                <a:spcPct val="105000"/>
              </a:lnSpc>
              <a:spcBef>
                <a:spcPts val="1000"/>
              </a:spcBef>
            </a:pPr>
            <a:r>
              <a:rPr lang="en-US" sz="4800" b="1" dirty="0">
                <a:solidFill>
                  <a:schemeClr val="bg2"/>
                </a:solidFill>
                <a:latin typeface="IBM Plex Sans" charset="0"/>
                <a:ea typeface="IBM Plex Sans" charset="0"/>
                <a:cs typeface="IBM Plex Sans" charset="0"/>
              </a:rPr>
              <a:t>Manu  </a:t>
            </a:r>
          </a:p>
        </p:txBody>
      </p:sp>
      <p:sp>
        <p:nvSpPr>
          <p:cNvPr id="51" name="TextBox 50">
            <a:extLst>
              <a:ext uri="{FF2B5EF4-FFF2-40B4-BE49-F238E27FC236}">
                <a16:creationId xmlns:a16="http://schemas.microsoft.com/office/drawing/2014/main" id="{FD11409D-91D7-F24F-AC85-1DC93530CD4B}"/>
              </a:ext>
            </a:extLst>
          </p:cNvPr>
          <p:cNvSpPr txBox="1"/>
          <p:nvPr/>
        </p:nvSpPr>
        <p:spPr>
          <a:xfrm>
            <a:off x="7319310" y="3303578"/>
            <a:ext cx="3656625" cy="880199"/>
          </a:xfrm>
          <a:prstGeom prst="rect">
            <a:avLst/>
          </a:prstGeom>
        </p:spPr>
        <p:txBody>
          <a:bodyPr wrap="square" lIns="91440" tIns="45720" rIns="91440" bIns="45720" rtlCol="0">
            <a:noAutofit/>
          </a:bodyPr>
          <a:lstStyle/>
          <a:p>
            <a:pPr algn="ctr">
              <a:lnSpc>
                <a:spcPct val="105000"/>
              </a:lnSpc>
              <a:spcBef>
                <a:spcPts val="1000"/>
              </a:spcBef>
            </a:pPr>
            <a:r>
              <a:rPr lang="en-US" sz="4800" b="1" dirty="0">
                <a:solidFill>
                  <a:schemeClr val="bg2"/>
                </a:solidFill>
                <a:latin typeface="IBM Plex Sans" charset="0"/>
                <a:ea typeface="IBM Plex Sans" charset="0"/>
                <a:cs typeface="IBM Plex Sans" charset="0"/>
              </a:rPr>
              <a:t>Javed</a:t>
            </a:r>
          </a:p>
        </p:txBody>
      </p:sp>
      <p:sp>
        <p:nvSpPr>
          <p:cNvPr id="52" name="TextBox 51">
            <a:extLst>
              <a:ext uri="{FF2B5EF4-FFF2-40B4-BE49-F238E27FC236}">
                <a16:creationId xmlns:a16="http://schemas.microsoft.com/office/drawing/2014/main" id="{1F2B5051-468E-EF42-B6C3-A3DE5F37A085}"/>
              </a:ext>
            </a:extLst>
          </p:cNvPr>
          <p:cNvSpPr txBox="1"/>
          <p:nvPr/>
        </p:nvSpPr>
        <p:spPr>
          <a:xfrm>
            <a:off x="10864677" y="3303578"/>
            <a:ext cx="3656625" cy="880200"/>
          </a:xfrm>
          <a:prstGeom prst="rect">
            <a:avLst/>
          </a:prstGeom>
        </p:spPr>
        <p:txBody>
          <a:bodyPr wrap="square" lIns="91440" tIns="45720" rIns="91440" bIns="45720" rtlCol="0">
            <a:noAutofit/>
          </a:bodyPr>
          <a:lstStyle/>
          <a:p>
            <a:pPr algn="ctr">
              <a:lnSpc>
                <a:spcPct val="105000"/>
              </a:lnSpc>
              <a:spcBef>
                <a:spcPts val="1000"/>
              </a:spcBef>
            </a:pPr>
            <a:r>
              <a:rPr lang="en-US" sz="4800" b="1" dirty="0">
                <a:solidFill>
                  <a:schemeClr val="bg2"/>
                </a:solidFill>
                <a:latin typeface="IBM Plex Sans" charset="0"/>
                <a:ea typeface="IBM Plex Sans" charset="0"/>
                <a:cs typeface="IBM Plex Sans" charset="0"/>
              </a:rPr>
              <a:t>Chris</a:t>
            </a:r>
          </a:p>
        </p:txBody>
      </p:sp>
      <p:sp>
        <p:nvSpPr>
          <p:cNvPr id="54" name="TextBox 53">
            <a:extLst>
              <a:ext uri="{FF2B5EF4-FFF2-40B4-BE49-F238E27FC236}">
                <a16:creationId xmlns:a16="http://schemas.microsoft.com/office/drawing/2014/main" id="{310AE33D-2A49-1B4B-B746-2AD2094E156A}"/>
              </a:ext>
            </a:extLst>
          </p:cNvPr>
          <p:cNvSpPr txBox="1"/>
          <p:nvPr/>
        </p:nvSpPr>
        <p:spPr>
          <a:xfrm>
            <a:off x="27233217" y="1093304"/>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8725771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a:t>Quick-start content pages</a:t>
            </a:r>
          </a:p>
          <a:p>
            <a:endParaRPr lang="en-US" dirty="0"/>
          </a:p>
        </p:txBody>
      </p:sp>
      <p:sp>
        <p:nvSpPr>
          <p:cNvPr id="21" name="Text Placeholder 20"/>
          <p:cNvSpPr>
            <a:spLocks noGrp="1"/>
          </p:cNvSpPr>
          <p:nvPr>
            <p:ph type="body" sz="quarter" idx="14"/>
          </p:nvPr>
        </p:nvSpPr>
        <p:spPr/>
        <p:txBody>
          <a:bodyPr/>
          <a:lstStyle/>
          <a:p>
            <a:endParaRPr lang="en-US"/>
          </a:p>
        </p:txBody>
      </p:sp>
      <p:sp>
        <p:nvSpPr>
          <p:cNvPr id="17" name="Content Placeholder 16"/>
          <p:cNvSpPr>
            <a:spLocks noGrp="1"/>
          </p:cNvSpPr>
          <p:nvPr>
            <p:ph idx="1"/>
          </p:nvPr>
        </p:nvSpPr>
        <p:spPr/>
        <p:txBody>
          <a:bodyPr/>
          <a:lstStyle/>
          <a:p>
            <a:endParaRPr lang="en-US"/>
          </a:p>
        </p:txBody>
      </p:sp>
      <p:sp>
        <p:nvSpPr>
          <p:cNvPr id="18" name="Content Placeholder 17"/>
          <p:cNvSpPr>
            <a:spLocks noGrp="1"/>
          </p:cNvSpPr>
          <p:nvPr>
            <p:ph idx="10"/>
          </p:nvPr>
        </p:nvSpPr>
        <p:spPr/>
        <p:txBody>
          <a:bodyPr/>
          <a:lstStyle/>
          <a:p>
            <a:endParaRPr lang="en-US"/>
          </a:p>
        </p:txBody>
      </p:sp>
      <p:sp>
        <p:nvSpPr>
          <p:cNvPr id="19" name="Content Placeholder 18"/>
          <p:cNvSpPr>
            <a:spLocks noGrp="1"/>
          </p:cNvSpPr>
          <p:nvPr>
            <p:ph idx="12"/>
          </p:nvPr>
        </p:nvSpPr>
        <p:spPr/>
        <p:txBody>
          <a:bodyPr/>
          <a:lstStyle/>
          <a:p>
            <a:endParaRPr lang="en-US"/>
          </a:p>
        </p:txBody>
      </p:sp>
      <p:sp>
        <p:nvSpPr>
          <p:cNvPr id="20" name="Content Placeholder 19"/>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t>This is layout one: horizontal header with four </a:t>
            </a:r>
            <a:br>
              <a:rPr lang="en-US" dirty="0"/>
            </a:br>
            <a:r>
              <a:rPr lang="en-US" dirty="0"/>
              <a:t>columns of text and/or graphics – </a:t>
            </a:r>
            <a:r>
              <a:rPr lang="en-US" i="1" dirty="0"/>
              <a:t>gray on gray</a:t>
            </a:r>
          </a:p>
        </p:txBody>
      </p:sp>
    </p:spTree>
    <p:extLst>
      <p:ext uri="{BB962C8B-B14F-4D97-AF65-F5344CB8AC3E}">
        <p14:creationId xmlns:p14="http://schemas.microsoft.com/office/powerpoint/2010/main" val="166458835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Quick-start content pages</a:t>
            </a:r>
          </a:p>
          <a:p>
            <a:endParaRPr lang="en-US" dirty="0"/>
          </a:p>
        </p:txBody>
      </p:sp>
      <p:sp>
        <p:nvSpPr>
          <p:cNvPr id="11" name="Text Placeholder 10"/>
          <p:cNvSpPr>
            <a:spLocks noGrp="1"/>
          </p:cNvSpPr>
          <p:nvPr>
            <p:ph type="body" sz="quarter" idx="14"/>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7" name="Content Placeholder 6"/>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t>This is layout one: horizontal header with two</a:t>
            </a:r>
            <a:br>
              <a:rPr lang="en-US" dirty="0"/>
            </a:br>
            <a:r>
              <a:rPr lang="en-US" dirty="0"/>
              <a:t>columns of text and/or graphics – </a:t>
            </a:r>
            <a:r>
              <a:rPr lang="en-US" i="1" dirty="0"/>
              <a:t>white on white</a:t>
            </a:r>
          </a:p>
        </p:txBody>
      </p:sp>
    </p:spTree>
    <p:extLst>
      <p:ext uri="{BB962C8B-B14F-4D97-AF65-F5344CB8AC3E}">
        <p14:creationId xmlns:p14="http://schemas.microsoft.com/office/powerpoint/2010/main" val="14526231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a:t>Quick-start content pages</a:t>
            </a:r>
          </a:p>
          <a:p>
            <a:endParaRPr lang="en-US" dirty="0"/>
          </a:p>
        </p:txBody>
      </p:sp>
      <p:sp>
        <p:nvSpPr>
          <p:cNvPr id="10" name="Text Placeholder 9"/>
          <p:cNvSpPr>
            <a:spLocks noGrp="1"/>
          </p:cNvSpPr>
          <p:nvPr>
            <p:ph type="body" sz="quarter" idx="14"/>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7" name="Content Placeholder 6"/>
          <p:cNvSpPr>
            <a:spLocks noGrp="1"/>
          </p:cNvSpPr>
          <p:nvPr>
            <p:ph idx="10"/>
          </p:nvPr>
        </p:nvSpPr>
        <p:spPr/>
        <p:txBody>
          <a:bodyPr/>
          <a:lstStyle/>
          <a:p>
            <a:endParaRPr lang="en-US"/>
          </a:p>
        </p:txBody>
      </p:sp>
      <p:sp>
        <p:nvSpPr>
          <p:cNvPr id="8" name="Content Placeholder 7"/>
          <p:cNvSpPr>
            <a:spLocks noGrp="1"/>
          </p:cNvSpPr>
          <p:nvPr>
            <p:ph idx="12"/>
          </p:nvPr>
        </p:nvSpPr>
        <p:spPr/>
        <p:txBody>
          <a:bodyPr/>
          <a:lstStyle/>
          <a:p>
            <a:endParaRPr lang="en-US"/>
          </a:p>
        </p:txBody>
      </p:sp>
      <p:sp>
        <p:nvSpPr>
          <p:cNvPr id="9" name="Content Placeholder 8"/>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t>This is layout one: horizontal header with four</a:t>
            </a:r>
            <a:br>
              <a:rPr lang="en-US" dirty="0"/>
            </a:br>
            <a:r>
              <a:rPr lang="en-US" dirty="0"/>
              <a:t>columns of text and/or graphics – </a:t>
            </a:r>
            <a:r>
              <a:rPr lang="en-US" i="1" dirty="0"/>
              <a:t>white on white</a:t>
            </a:r>
          </a:p>
        </p:txBody>
      </p:sp>
    </p:spTree>
    <p:extLst>
      <p:ext uri="{BB962C8B-B14F-4D97-AF65-F5344CB8AC3E}">
        <p14:creationId xmlns:p14="http://schemas.microsoft.com/office/powerpoint/2010/main" val="16436031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5" name="Text Placeholder 14"/>
          <p:cNvSpPr>
            <a:spLocks noGrp="1"/>
          </p:cNvSpPr>
          <p:nvPr>
            <p:ph type="body" sz="quarter" idx="11"/>
          </p:nvPr>
        </p:nvSpPr>
        <p:spPr/>
        <p:txBody>
          <a:bodyPr/>
          <a:lstStyle/>
          <a:p>
            <a:r>
              <a:rPr lang="en-US"/>
              <a:t>Quick-start content pages</a:t>
            </a:r>
            <a:endParaRPr lang="en-US" dirty="0"/>
          </a:p>
        </p:txBody>
      </p:sp>
      <p:sp>
        <p:nvSpPr>
          <p:cNvPr id="8" name="Text Placeholder 7"/>
          <p:cNvSpPr>
            <a:spLocks noGrp="1"/>
          </p:cNvSpPr>
          <p:nvPr>
            <p:ph type="body" sz="quarter" idx="12"/>
          </p:nvPr>
        </p:nvSpPr>
        <p:spPr/>
        <p:txBody>
          <a:bodyPr/>
          <a:lstStyle/>
          <a:p>
            <a:endParaRPr lang="en-US"/>
          </a:p>
        </p:txBody>
      </p:sp>
      <p:sp>
        <p:nvSpPr>
          <p:cNvPr id="13" name="Content Placeholder 12"/>
          <p:cNvSpPr>
            <a:spLocks noGrp="1"/>
          </p:cNvSpPr>
          <p:nvPr>
            <p:ph idx="1"/>
          </p:nvPr>
        </p:nvSpPr>
        <p:spPr/>
        <p:txBody>
          <a:bodyPr/>
          <a:lstStyle/>
          <a:p>
            <a:r>
              <a:rPr lang="en-US"/>
              <a:t>This layout uses the same master as the previous slide but the background is changed to “black”</a:t>
            </a:r>
            <a:endParaRPr lang="en-US" dirty="0"/>
          </a:p>
        </p:txBody>
      </p:sp>
      <p:sp>
        <p:nvSpPr>
          <p:cNvPr id="9" name="Content Placeholder 8"/>
          <p:cNvSpPr>
            <a:spLocks noGrp="1"/>
          </p:cNvSpPr>
          <p:nvPr>
            <p:ph idx="13"/>
          </p:nvPr>
        </p:nvSpPr>
        <p:spPr/>
        <p:txBody>
          <a:bodyPr/>
          <a:lstStyle/>
          <a:p>
            <a:endParaRPr lang="en-US"/>
          </a:p>
        </p:txBody>
      </p:sp>
      <p:sp>
        <p:nvSpPr>
          <p:cNvPr id="12" name="Title 11"/>
          <p:cNvSpPr>
            <a:spLocks noGrp="1"/>
          </p:cNvSpPr>
          <p:nvPr>
            <p:ph type="title"/>
          </p:nvPr>
        </p:nvSpPr>
        <p:spPr/>
        <p:txBody>
          <a:bodyPr/>
          <a:lstStyle/>
          <a:p>
            <a:r>
              <a:rPr lang="en-US" dirty="0"/>
              <a:t>This is layout one: horizontal header with two</a:t>
            </a:r>
            <a:br>
              <a:rPr lang="en-US" dirty="0"/>
            </a:br>
            <a:r>
              <a:rPr lang="en-US" dirty="0"/>
              <a:t>columns of text and/or graphics – </a:t>
            </a:r>
            <a:r>
              <a:rPr lang="en-US" i="1" dirty="0"/>
              <a:t>black on blue</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588053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p:txBody>
          <a:bodyPr/>
          <a:lstStyle/>
          <a:p>
            <a:r>
              <a:rPr lang="en-US"/>
              <a:t>Quick-start content pages</a:t>
            </a:r>
          </a:p>
          <a:p>
            <a:endParaRPr lang="en-US" dirty="0"/>
          </a:p>
        </p:txBody>
      </p:sp>
      <p:sp>
        <p:nvSpPr>
          <p:cNvPr id="16" name="Text Placeholder 15"/>
          <p:cNvSpPr>
            <a:spLocks noGrp="1"/>
          </p:cNvSpPr>
          <p:nvPr>
            <p:ph type="body" sz="quarter" idx="14"/>
          </p:nvPr>
        </p:nvSpPr>
        <p:spPr/>
        <p:txBody>
          <a:bodyPr/>
          <a:lstStyle/>
          <a:p>
            <a:endParaRPr lang="en-US"/>
          </a:p>
        </p:txBody>
      </p:sp>
      <p:sp>
        <p:nvSpPr>
          <p:cNvPr id="3" name="Content Placeholder 2"/>
          <p:cNvSpPr>
            <a:spLocks noGrp="1"/>
          </p:cNvSpPr>
          <p:nvPr>
            <p:ph idx="1"/>
          </p:nvPr>
        </p:nvSpPr>
        <p:spPr/>
        <p:txBody>
          <a:bodyPr/>
          <a:lstStyle/>
          <a:p>
            <a:r>
              <a:rPr lang="en-US" dirty="0"/>
              <a:t>This same master as the previous slide is assigned to this option. The background is changed to </a:t>
            </a:r>
            <a:br>
              <a:rPr lang="en-US" dirty="0"/>
            </a:br>
            <a:r>
              <a:rPr lang="en-US" dirty="0"/>
              <a:t>“blue, accent 2”</a:t>
            </a:r>
          </a:p>
          <a:p>
            <a:endParaRPr lang="en-US" dirty="0"/>
          </a:p>
        </p:txBody>
      </p:sp>
      <p:sp>
        <p:nvSpPr>
          <p:cNvPr id="13" name="Content Placeholder 12"/>
          <p:cNvSpPr>
            <a:spLocks noGrp="1"/>
          </p:cNvSpPr>
          <p:nvPr>
            <p:ph idx="10"/>
          </p:nvPr>
        </p:nvSpPr>
        <p:spPr/>
        <p:txBody>
          <a:bodyPr/>
          <a:lstStyle/>
          <a:p>
            <a:endParaRPr lang="en-US"/>
          </a:p>
        </p:txBody>
      </p:sp>
      <p:sp>
        <p:nvSpPr>
          <p:cNvPr id="14" name="Content Placeholder 13"/>
          <p:cNvSpPr>
            <a:spLocks noGrp="1"/>
          </p:cNvSpPr>
          <p:nvPr>
            <p:ph idx="12"/>
          </p:nvPr>
        </p:nvSpPr>
        <p:spPr/>
        <p:txBody>
          <a:bodyPr/>
          <a:lstStyle/>
          <a:p>
            <a:endParaRPr lang="en-US" dirty="0"/>
          </a:p>
        </p:txBody>
      </p:sp>
      <p:sp>
        <p:nvSpPr>
          <p:cNvPr id="15" name="Content Placeholder 14"/>
          <p:cNvSpPr>
            <a:spLocks noGrp="1"/>
          </p:cNvSpPr>
          <p:nvPr>
            <p:ph idx="13"/>
          </p:nvPr>
        </p:nvSpPr>
        <p:spPr/>
        <p:txBody>
          <a:bodyPr/>
          <a:lstStyle/>
          <a:p>
            <a:endParaRPr lang="en-US" dirty="0"/>
          </a:p>
        </p:txBody>
      </p:sp>
      <p:sp>
        <p:nvSpPr>
          <p:cNvPr id="2" name="Title 1"/>
          <p:cNvSpPr>
            <a:spLocks noGrp="1"/>
          </p:cNvSpPr>
          <p:nvPr>
            <p:ph type="title"/>
          </p:nvPr>
        </p:nvSpPr>
        <p:spPr/>
        <p:txBody>
          <a:bodyPr/>
          <a:lstStyle/>
          <a:p>
            <a:r>
              <a:rPr lang="en-US" dirty="0"/>
              <a:t>This is layout one: horizontal header with four </a:t>
            </a:r>
            <a:br>
              <a:rPr lang="en-US" dirty="0"/>
            </a:br>
            <a:r>
              <a:rPr lang="en-US" dirty="0"/>
              <a:t>columns of text and/or graphics – </a:t>
            </a:r>
            <a:r>
              <a:rPr lang="en-US" i="1" dirty="0"/>
              <a:t>black on blue</a:t>
            </a: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3297412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Quick-start content pages</a:t>
            </a:r>
            <a:endParaRPr lang="en-US" dirty="0"/>
          </a:p>
        </p:txBody>
      </p:sp>
      <p:sp>
        <p:nvSpPr>
          <p:cNvPr id="12" name="Text Placeholder 11"/>
          <p:cNvSpPr>
            <a:spLocks noGrp="1"/>
          </p:cNvSpPr>
          <p:nvPr>
            <p:ph type="body" sz="quarter" idx="14"/>
          </p:nvPr>
        </p:nvSpPr>
        <p:spPr/>
        <p:txBody>
          <a:bodyPr/>
          <a:lstStyle/>
          <a:p>
            <a:endParaRPr lang="en-US"/>
          </a:p>
        </p:txBody>
      </p:sp>
      <p:sp>
        <p:nvSpPr>
          <p:cNvPr id="10" name="Content Placeholder 9"/>
          <p:cNvSpPr>
            <a:spLocks noGrp="1"/>
          </p:cNvSpPr>
          <p:nvPr>
            <p:ph idx="1"/>
          </p:nvPr>
        </p:nvSpPr>
        <p:spPr/>
        <p:txBody>
          <a:bodyPr/>
          <a:lstStyle/>
          <a:p>
            <a:endParaRPr lang="en-US"/>
          </a:p>
        </p:txBody>
      </p:sp>
      <p:sp>
        <p:nvSpPr>
          <p:cNvPr id="11" name="Content Placeholder 10"/>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t>This is layout one: horizontal header with two</a:t>
            </a:r>
            <a:br>
              <a:rPr lang="en-US" dirty="0"/>
            </a:br>
            <a:r>
              <a:rPr lang="en-US" dirty="0"/>
              <a:t>columns of text and/or graphics – </a:t>
            </a:r>
            <a:r>
              <a:rPr lang="en-US" i="1" dirty="0"/>
              <a:t>black on gray</a:t>
            </a:r>
          </a:p>
        </p:txBody>
      </p:sp>
      <p:sp>
        <p:nvSpPr>
          <p:cNvPr id="6" name="TextBox 5"/>
          <p:cNvSpPr txBox="1"/>
          <p:nvPr/>
        </p:nvSpPr>
        <p:spPr>
          <a:xfrm>
            <a:off x="11384280" y="539496"/>
            <a:ext cx="2286000" cy="1883664"/>
          </a:xfrm>
          <a:prstGeom prst="rect">
            <a:avLst/>
          </a:prstGeom>
        </p:spPr>
        <p:txBody>
          <a:bodyPr wrap="square" lIns="0" tIns="0" rIns="0" bIns="0" rtlCol="0">
            <a:noAutofit/>
          </a:bodyPr>
          <a:lstStyle/>
          <a:p>
            <a:pPr>
              <a:lnSpc>
                <a:spcPct val="105000"/>
              </a:lnSpc>
              <a:spcBef>
                <a:spcPts val="1000"/>
              </a:spcBef>
            </a:pPr>
            <a:endParaRPr lang="en-US" sz="2000" dirty="0">
              <a:solidFill>
                <a:schemeClr val="tx1"/>
              </a:solidFill>
            </a:endParaRPr>
          </a:p>
        </p:txBody>
      </p:sp>
    </p:spTree>
    <p:extLst>
      <p:ext uri="{BB962C8B-B14F-4D97-AF65-F5344CB8AC3E}">
        <p14:creationId xmlns:p14="http://schemas.microsoft.com/office/powerpoint/2010/main" val="4969258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11"/>
          </p:nvPr>
        </p:nvSpPr>
        <p:spPr/>
        <p:txBody>
          <a:bodyPr/>
          <a:lstStyle/>
          <a:p>
            <a:r>
              <a:rPr lang="en-US"/>
              <a:t>Quick-start content pages</a:t>
            </a:r>
          </a:p>
          <a:p>
            <a:endParaRPr lang="en-US" dirty="0"/>
          </a:p>
        </p:txBody>
      </p:sp>
      <p:sp>
        <p:nvSpPr>
          <p:cNvPr id="8" name="Text Placeholder 7"/>
          <p:cNvSpPr>
            <a:spLocks noGrp="1"/>
          </p:cNvSpPr>
          <p:nvPr>
            <p:ph type="body" sz="quarter" idx="14"/>
          </p:nvPr>
        </p:nvSpPr>
        <p:spPr/>
        <p:txBody>
          <a:bodyPr/>
          <a:lstStyle/>
          <a:p>
            <a:endParaRPr lang="en-US"/>
          </a:p>
        </p:txBody>
      </p:sp>
      <p:sp>
        <p:nvSpPr>
          <p:cNvPr id="4" name="Content Placeholder 3"/>
          <p:cNvSpPr>
            <a:spLocks noGrp="1"/>
          </p:cNvSpPr>
          <p:nvPr>
            <p:ph idx="1"/>
          </p:nvPr>
        </p:nvSpPr>
        <p:spPr/>
        <p:txBody>
          <a:bodyPr/>
          <a:lstStyle/>
          <a:p>
            <a:endParaRPr lang="en-US"/>
          </a:p>
        </p:txBody>
      </p:sp>
      <p:sp>
        <p:nvSpPr>
          <p:cNvPr id="5" name="Content Placeholder 4"/>
          <p:cNvSpPr>
            <a:spLocks noGrp="1"/>
          </p:cNvSpPr>
          <p:nvPr>
            <p:ph idx="10"/>
          </p:nvPr>
        </p:nvSpPr>
        <p:spPr/>
        <p:txBody>
          <a:bodyPr/>
          <a:lstStyle/>
          <a:p>
            <a:endParaRPr lang="en-US"/>
          </a:p>
        </p:txBody>
      </p:sp>
      <p:sp>
        <p:nvSpPr>
          <p:cNvPr id="6" name="Content Placeholder 5"/>
          <p:cNvSpPr>
            <a:spLocks noGrp="1"/>
          </p:cNvSpPr>
          <p:nvPr>
            <p:ph idx="12"/>
          </p:nvPr>
        </p:nvSpPr>
        <p:spPr/>
        <p:txBody>
          <a:bodyPr/>
          <a:lstStyle/>
          <a:p>
            <a:endParaRPr lang="en-US"/>
          </a:p>
        </p:txBody>
      </p:sp>
      <p:sp>
        <p:nvSpPr>
          <p:cNvPr id="7" name="Content Placeholder 6"/>
          <p:cNvSpPr>
            <a:spLocks noGrp="1"/>
          </p:cNvSpPr>
          <p:nvPr>
            <p:ph idx="13"/>
          </p:nvPr>
        </p:nvSpPr>
        <p:spPr/>
        <p:txBody>
          <a:bodyPr/>
          <a:lstStyle/>
          <a:p>
            <a:endParaRPr lang="en-US"/>
          </a:p>
        </p:txBody>
      </p:sp>
      <p:sp>
        <p:nvSpPr>
          <p:cNvPr id="22" name="Title 21"/>
          <p:cNvSpPr>
            <a:spLocks noGrp="1"/>
          </p:cNvSpPr>
          <p:nvPr>
            <p:ph type="title"/>
          </p:nvPr>
        </p:nvSpPr>
        <p:spPr/>
        <p:txBody>
          <a:bodyPr/>
          <a:lstStyle/>
          <a:p>
            <a:r>
              <a:rPr lang="en-US" dirty="0"/>
              <a:t>This is layout one: horizontal header with four</a:t>
            </a:r>
            <a:br>
              <a:rPr lang="en-US" dirty="0"/>
            </a:br>
            <a:r>
              <a:rPr lang="en-US" dirty="0"/>
              <a:t>columns of text and/or graphics – </a:t>
            </a:r>
            <a:r>
              <a:rPr lang="en-US" i="1" dirty="0"/>
              <a:t>black on gray</a:t>
            </a:r>
          </a:p>
        </p:txBody>
      </p:sp>
    </p:spTree>
    <p:extLst>
      <p:ext uri="{BB962C8B-B14F-4D97-AF65-F5344CB8AC3E}">
        <p14:creationId xmlns:p14="http://schemas.microsoft.com/office/powerpoint/2010/main" val="3948720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Quick-start content pages</a:t>
            </a:r>
            <a:endParaRPr lang="en-US" dirty="0"/>
          </a:p>
        </p:txBody>
      </p:sp>
      <p:sp>
        <p:nvSpPr>
          <p:cNvPr id="9" name="Text Placeholder 8"/>
          <p:cNvSpPr>
            <a:spLocks noGrp="1"/>
          </p:cNvSpPr>
          <p:nvPr>
            <p:ph type="body" sz="quarter" idx="14"/>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8" name="Content Placeholder 7"/>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t>This is layout one: horizontal header with two</a:t>
            </a:r>
            <a:br>
              <a:rPr lang="en-US" dirty="0"/>
            </a:br>
            <a:r>
              <a:rPr lang="en-US" dirty="0"/>
              <a:t>columns of text and/or graphics – </a:t>
            </a:r>
            <a:r>
              <a:rPr lang="en-US" i="1" dirty="0"/>
              <a:t>black on white</a:t>
            </a:r>
          </a:p>
        </p:txBody>
      </p:sp>
    </p:spTree>
    <p:extLst>
      <p:ext uri="{BB962C8B-B14F-4D97-AF65-F5344CB8AC3E}">
        <p14:creationId xmlns:p14="http://schemas.microsoft.com/office/powerpoint/2010/main" val="20874805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Text Placeholder 24"/>
          <p:cNvSpPr>
            <a:spLocks noGrp="1"/>
          </p:cNvSpPr>
          <p:nvPr>
            <p:ph type="body" sz="quarter" idx="11"/>
          </p:nvPr>
        </p:nvSpPr>
        <p:spPr/>
        <p:txBody>
          <a:bodyPr/>
          <a:lstStyle/>
          <a:p>
            <a:r>
              <a:rPr lang="en-US"/>
              <a:t>Quick-start content pages</a:t>
            </a:r>
          </a:p>
          <a:p>
            <a:endParaRPr lang="en-US" dirty="0"/>
          </a:p>
        </p:txBody>
      </p:sp>
      <p:sp>
        <p:nvSpPr>
          <p:cNvPr id="13" name="Text Placeholder 12"/>
          <p:cNvSpPr>
            <a:spLocks noGrp="1"/>
          </p:cNvSpPr>
          <p:nvPr>
            <p:ph type="body" sz="quarter" idx="14"/>
          </p:nvPr>
        </p:nvSpPr>
        <p:spPr/>
        <p:txBody>
          <a:bodyPr/>
          <a:lstStyle/>
          <a:p>
            <a:endParaRPr lang="en-US"/>
          </a:p>
        </p:txBody>
      </p:sp>
      <p:sp>
        <p:nvSpPr>
          <p:cNvPr id="4" name="Content Placeholder 3"/>
          <p:cNvSpPr>
            <a:spLocks noGrp="1"/>
          </p:cNvSpPr>
          <p:nvPr>
            <p:ph idx="1"/>
          </p:nvPr>
        </p:nvSpPr>
        <p:spPr/>
        <p:txBody>
          <a:bodyPr/>
          <a:lstStyle/>
          <a:p>
            <a:endParaRPr lang="en-US"/>
          </a:p>
        </p:txBody>
      </p:sp>
      <p:sp>
        <p:nvSpPr>
          <p:cNvPr id="5" name="Content Placeholder 4"/>
          <p:cNvSpPr>
            <a:spLocks noGrp="1"/>
          </p:cNvSpPr>
          <p:nvPr>
            <p:ph idx="10"/>
          </p:nvPr>
        </p:nvSpPr>
        <p:spPr/>
        <p:txBody>
          <a:bodyPr/>
          <a:lstStyle/>
          <a:p>
            <a:endParaRPr lang="en-US"/>
          </a:p>
        </p:txBody>
      </p:sp>
      <p:sp>
        <p:nvSpPr>
          <p:cNvPr id="11" name="Content Placeholder 10"/>
          <p:cNvSpPr>
            <a:spLocks noGrp="1"/>
          </p:cNvSpPr>
          <p:nvPr>
            <p:ph idx="12"/>
          </p:nvPr>
        </p:nvSpPr>
        <p:spPr/>
        <p:txBody>
          <a:bodyPr/>
          <a:lstStyle/>
          <a:p>
            <a:endParaRPr lang="en-US"/>
          </a:p>
        </p:txBody>
      </p:sp>
      <p:sp>
        <p:nvSpPr>
          <p:cNvPr id="12" name="Content Placeholder 11"/>
          <p:cNvSpPr>
            <a:spLocks noGrp="1"/>
          </p:cNvSpPr>
          <p:nvPr>
            <p:ph idx="13"/>
          </p:nvPr>
        </p:nvSpPr>
        <p:spPr/>
        <p:txBody>
          <a:bodyPr/>
          <a:lstStyle/>
          <a:p>
            <a:endParaRPr lang="en-US"/>
          </a:p>
        </p:txBody>
      </p:sp>
      <p:sp>
        <p:nvSpPr>
          <p:cNvPr id="22" name="Title 21"/>
          <p:cNvSpPr>
            <a:spLocks noGrp="1"/>
          </p:cNvSpPr>
          <p:nvPr>
            <p:ph type="title"/>
          </p:nvPr>
        </p:nvSpPr>
        <p:spPr/>
        <p:txBody>
          <a:bodyPr/>
          <a:lstStyle/>
          <a:p>
            <a:r>
              <a:rPr lang="en-US" dirty="0"/>
              <a:t>This is layout one: horizontal header with four</a:t>
            </a:r>
            <a:br>
              <a:rPr lang="en-US" dirty="0"/>
            </a:br>
            <a:r>
              <a:rPr lang="en-US" dirty="0"/>
              <a:t>columns of text and/or graphics – </a:t>
            </a:r>
            <a:r>
              <a:rPr lang="en-US" i="1" dirty="0"/>
              <a:t>black on white</a:t>
            </a:r>
          </a:p>
        </p:txBody>
      </p:sp>
    </p:spTree>
    <p:extLst>
      <p:ext uri="{BB962C8B-B14F-4D97-AF65-F5344CB8AC3E}">
        <p14:creationId xmlns:p14="http://schemas.microsoft.com/office/powerpoint/2010/main" val="6947217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This is layout one: horizontal header with two</a:t>
            </a:r>
            <a:br>
              <a:rPr lang="en-US" dirty="0">
                <a:solidFill>
                  <a:schemeClr val="tx1"/>
                </a:solidFill>
              </a:rPr>
            </a:br>
            <a:r>
              <a:rPr lang="en-US" dirty="0">
                <a:solidFill>
                  <a:schemeClr val="tx1"/>
                </a:solidFill>
              </a:rPr>
              <a:t>columns of text and/or graphics – </a:t>
            </a:r>
            <a:r>
              <a:rPr lang="en-US" i="1" dirty="0">
                <a:solidFill>
                  <a:schemeClr val="tx1"/>
                </a:solidFill>
              </a:rPr>
              <a:t>white on black</a:t>
            </a:r>
          </a:p>
        </p:txBody>
      </p:sp>
      <p:sp>
        <p:nvSpPr>
          <p:cNvPr id="5" name="Text Placeholder 4"/>
          <p:cNvSpPr>
            <a:spLocks noGrp="1"/>
          </p:cNvSpPr>
          <p:nvPr>
            <p:ph type="body" sz="quarter" idx="11"/>
          </p:nvPr>
        </p:nvSpPr>
        <p:spPr/>
        <p:txBody>
          <a:bodyPr/>
          <a:lstStyle/>
          <a:p>
            <a:r>
              <a:rPr lang="en-US"/>
              <a:t>Quick-start content pages</a:t>
            </a:r>
            <a:endParaRPr lang="en-US" dirty="0"/>
          </a:p>
        </p:txBody>
      </p:sp>
      <p:sp>
        <p:nvSpPr>
          <p:cNvPr id="8" name="Text Placeholder 7"/>
          <p:cNvSpPr>
            <a:spLocks noGrp="1"/>
          </p:cNvSpPr>
          <p:nvPr>
            <p:ph type="body" sz="quarter" idx="12"/>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9" name="Content Placeholder 8"/>
          <p:cNvSpPr>
            <a:spLocks noGrp="1"/>
          </p:cNvSpPr>
          <p:nvPr>
            <p:ph idx="13"/>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071440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040FF349-3D28-7C48-BA89-64958FA6E2FD}"/>
              </a:ext>
            </a:extLst>
          </p:cNvPr>
          <p:cNvSpPr/>
          <p:nvPr/>
        </p:nvSpPr>
        <p:spPr>
          <a:xfrm>
            <a:off x="402432" y="1882552"/>
            <a:ext cx="3346608" cy="64807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pic>
        <p:nvPicPr>
          <p:cNvPr id="9" name="Content Placeholder 8">
            <a:extLst>
              <a:ext uri="{FF2B5EF4-FFF2-40B4-BE49-F238E27FC236}">
                <a16:creationId xmlns:a16="http://schemas.microsoft.com/office/drawing/2014/main" id="{B5F26CD7-9B99-5541-97E4-089A4CCC16B2}"/>
              </a:ext>
            </a:extLst>
          </p:cNvPr>
          <p:cNvPicPr>
            <a:picLocks noGrp="1" noChangeAspect="1"/>
          </p:cNvPicPr>
          <p:nvPr>
            <p:ph sz="quarter" idx="15"/>
          </p:nvPr>
        </p:nvPicPr>
        <p:blipFill rotWithShape="1">
          <a:blip r:embed="rId2"/>
          <a:srcRect l="5071" t="6935" r="9070" b="-228"/>
          <a:stretch/>
        </p:blipFill>
        <p:spPr>
          <a:xfrm>
            <a:off x="7315199" y="4131681"/>
            <a:ext cx="7315201" cy="4097920"/>
          </a:xfrm>
        </p:spPr>
      </p:pic>
      <p:sp>
        <p:nvSpPr>
          <p:cNvPr id="2" name="Title 1">
            <a:extLst>
              <a:ext uri="{FF2B5EF4-FFF2-40B4-BE49-F238E27FC236}">
                <a16:creationId xmlns:a16="http://schemas.microsoft.com/office/drawing/2014/main" id="{25D8C062-95E7-D64B-ADAD-00526CD4BB0C}"/>
              </a:ext>
            </a:extLst>
          </p:cNvPr>
          <p:cNvSpPr>
            <a:spLocks noGrp="1"/>
          </p:cNvSpPr>
          <p:nvPr>
            <p:ph type="title"/>
          </p:nvPr>
        </p:nvSpPr>
        <p:spPr/>
        <p:txBody>
          <a:bodyPr anchor="ctr"/>
          <a:lstStyle/>
          <a:p>
            <a:r>
              <a:rPr lang="en-US" b="1" dirty="0">
                <a:solidFill>
                  <a:schemeClr val="bg2"/>
                </a:solidFill>
              </a:rPr>
              <a:t>USER STORIES</a:t>
            </a:r>
            <a:br>
              <a:rPr lang="en-US" b="1" dirty="0">
                <a:solidFill>
                  <a:schemeClr val="bg2"/>
                </a:solidFill>
              </a:rPr>
            </a:br>
            <a:br>
              <a:rPr lang="en-US" b="1" dirty="0">
                <a:solidFill>
                  <a:schemeClr val="accent2">
                    <a:lumMod val="75000"/>
                  </a:schemeClr>
                </a:solidFill>
              </a:rPr>
            </a:br>
            <a:r>
              <a:rPr lang="en-US" b="1" dirty="0">
                <a:solidFill>
                  <a:schemeClr val="accent2">
                    <a:lumMod val="75000"/>
                  </a:schemeClr>
                </a:solidFill>
              </a:rPr>
              <a:t>As a </a:t>
            </a:r>
            <a:r>
              <a:rPr lang="en-US" dirty="0"/>
              <a:t>citizen of Quebec, </a:t>
            </a:r>
            <a:br>
              <a:rPr lang="en-US" dirty="0"/>
            </a:br>
            <a:r>
              <a:rPr lang="en-US" b="1" dirty="0">
                <a:solidFill>
                  <a:schemeClr val="accent2">
                    <a:lumMod val="75000"/>
                  </a:schemeClr>
                </a:solidFill>
              </a:rPr>
              <a:t>I can</a:t>
            </a:r>
            <a:r>
              <a:rPr lang="en-US" b="1" dirty="0"/>
              <a:t> </a:t>
            </a:r>
            <a:r>
              <a:rPr lang="en-US" dirty="0"/>
              <a:t>request a temporary replacement license for loss</a:t>
            </a:r>
            <a:br>
              <a:rPr lang="en-US" b="1" dirty="0"/>
            </a:br>
            <a:r>
              <a:rPr lang="en-US" b="1" dirty="0">
                <a:solidFill>
                  <a:schemeClr val="accent2">
                    <a:lumMod val="75000"/>
                  </a:schemeClr>
                </a:solidFill>
              </a:rPr>
              <a:t>so that </a:t>
            </a:r>
            <a:r>
              <a:rPr lang="en-US" dirty="0"/>
              <a:t>I am not without a license </a:t>
            </a:r>
            <a:br>
              <a:rPr lang="en-US" dirty="0"/>
            </a:br>
            <a:endParaRPr lang="en-US" dirty="0"/>
          </a:p>
        </p:txBody>
      </p:sp>
      <p:pic>
        <p:nvPicPr>
          <p:cNvPr id="11" name="Content Placeholder 10">
            <a:extLst>
              <a:ext uri="{FF2B5EF4-FFF2-40B4-BE49-F238E27FC236}">
                <a16:creationId xmlns:a16="http://schemas.microsoft.com/office/drawing/2014/main" id="{87C1CC13-4527-0D4F-90ED-F0CB3087B19C}"/>
              </a:ext>
            </a:extLst>
          </p:cNvPr>
          <p:cNvPicPr>
            <a:picLocks noGrp="1" noChangeAspect="1"/>
          </p:cNvPicPr>
          <p:nvPr>
            <p:ph sz="quarter" idx="16"/>
          </p:nvPr>
        </p:nvPicPr>
        <p:blipFill>
          <a:blip r:embed="rId3"/>
          <a:stretch>
            <a:fillRect/>
          </a:stretch>
        </p:blipFill>
        <p:spPr>
          <a:xfrm>
            <a:off x="8298872" y="84738"/>
            <a:ext cx="5400602" cy="4046943"/>
          </a:xfrm>
        </p:spPr>
      </p:pic>
      <p:sp>
        <p:nvSpPr>
          <p:cNvPr id="7" name="Text Placeholder 6">
            <a:extLst>
              <a:ext uri="{FF2B5EF4-FFF2-40B4-BE49-F238E27FC236}">
                <a16:creationId xmlns:a16="http://schemas.microsoft.com/office/drawing/2014/main" id="{1CDA369E-580E-424F-A950-88DAB07511A1}"/>
              </a:ext>
            </a:extLst>
          </p:cNvPr>
          <p:cNvSpPr>
            <a:spLocks noGrp="1"/>
          </p:cNvSpPr>
          <p:nvPr>
            <p:ph type="body" sz="quarter" idx="14"/>
          </p:nvPr>
        </p:nvSpPr>
        <p:spPr/>
        <p:txBody>
          <a:bodyPr/>
          <a:lstStyle/>
          <a:p>
            <a:endParaRPr lang="en-US" dirty="0"/>
          </a:p>
        </p:txBody>
      </p:sp>
      <p:sp>
        <p:nvSpPr>
          <p:cNvPr id="12" name="TextBox 11">
            <a:extLst>
              <a:ext uri="{FF2B5EF4-FFF2-40B4-BE49-F238E27FC236}">
                <a16:creationId xmlns:a16="http://schemas.microsoft.com/office/drawing/2014/main" id="{55B0DD2A-8A78-4540-A2F7-7B126DEE1F17}"/>
              </a:ext>
            </a:extLst>
          </p:cNvPr>
          <p:cNvSpPr txBox="1"/>
          <p:nvPr/>
        </p:nvSpPr>
        <p:spPr>
          <a:xfrm>
            <a:off x="13974417" y="7931426"/>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3" name="TextBox 12">
            <a:extLst>
              <a:ext uri="{FF2B5EF4-FFF2-40B4-BE49-F238E27FC236}">
                <a16:creationId xmlns:a16="http://schemas.microsoft.com/office/drawing/2014/main" id="{CABFB571-8913-FF42-8DBA-ADAB70B65AA5}"/>
              </a:ext>
            </a:extLst>
          </p:cNvPr>
          <p:cNvSpPr txBox="1"/>
          <p:nvPr/>
        </p:nvSpPr>
        <p:spPr>
          <a:xfrm>
            <a:off x="13795513" y="7911548"/>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4" name="TextBox 13">
            <a:extLst>
              <a:ext uri="{FF2B5EF4-FFF2-40B4-BE49-F238E27FC236}">
                <a16:creationId xmlns:a16="http://schemas.microsoft.com/office/drawing/2014/main" id="{C11D1FA2-E9B9-2B4B-9019-D138B130E22F}"/>
              </a:ext>
            </a:extLst>
          </p:cNvPr>
          <p:cNvSpPr txBox="1"/>
          <p:nvPr/>
        </p:nvSpPr>
        <p:spPr>
          <a:xfrm>
            <a:off x="14113565" y="7832035"/>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5" name="TextBox 14">
            <a:extLst>
              <a:ext uri="{FF2B5EF4-FFF2-40B4-BE49-F238E27FC236}">
                <a16:creationId xmlns:a16="http://schemas.microsoft.com/office/drawing/2014/main" id="{2B6A8F84-E1EF-934F-A6B4-EA4CB22400E4}"/>
              </a:ext>
            </a:extLst>
          </p:cNvPr>
          <p:cNvSpPr txBox="1"/>
          <p:nvPr/>
        </p:nvSpPr>
        <p:spPr>
          <a:xfrm>
            <a:off x="13830808" y="8083826"/>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6" name="TextBox 15">
            <a:extLst>
              <a:ext uri="{FF2B5EF4-FFF2-40B4-BE49-F238E27FC236}">
                <a16:creationId xmlns:a16="http://schemas.microsoft.com/office/drawing/2014/main" id="{5CE54521-5D9E-DB48-A30B-A66B77F730F8}"/>
              </a:ext>
            </a:extLst>
          </p:cNvPr>
          <p:cNvSpPr txBox="1"/>
          <p:nvPr/>
        </p:nvSpPr>
        <p:spPr>
          <a:xfrm>
            <a:off x="13651904" y="8063948"/>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7" name="TextBox 16">
            <a:extLst>
              <a:ext uri="{FF2B5EF4-FFF2-40B4-BE49-F238E27FC236}">
                <a16:creationId xmlns:a16="http://schemas.microsoft.com/office/drawing/2014/main" id="{B7F95384-3B99-1F44-97DA-9CE58A45043F}"/>
              </a:ext>
            </a:extLst>
          </p:cNvPr>
          <p:cNvSpPr txBox="1"/>
          <p:nvPr/>
        </p:nvSpPr>
        <p:spPr>
          <a:xfrm>
            <a:off x="13969956" y="7984435"/>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9" name="TextBox 18">
            <a:extLst>
              <a:ext uri="{FF2B5EF4-FFF2-40B4-BE49-F238E27FC236}">
                <a16:creationId xmlns:a16="http://schemas.microsoft.com/office/drawing/2014/main" id="{6B9892FF-1DC1-2A40-A33F-FFE37C718FCB}"/>
              </a:ext>
            </a:extLst>
          </p:cNvPr>
          <p:cNvSpPr txBox="1"/>
          <p:nvPr/>
        </p:nvSpPr>
        <p:spPr>
          <a:xfrm>
            <a:off x="402432" y="1257610"/>
            <a:ext cx="3346608" cy="624942"/>
          </a:xfrm>
          <a:prstGeom prst="rect">
            <a:avLst/>
          </a:prstGeom>
        </p:spPr>
        <p:txBody>
          <a:bodyPr wrap="square" lIns="91440" tIns="45720" rIns="91440" bIns="45720" rtlCol="0">
            <a:noAutofit/>
          </a:bodyPr>
          <a:lstStyle/>
          <a:p>
            <a:pPr>
              <a:lnSpc>
                <a:spcPct val="105000"/>
              </a:lnSpc>
              <a:spcBef>
                <a:spcPts val="1000"/>
              </a:spcBef>
            </a:pPr>
            <a:r>
              <a:rPr lang="en-US" sz="4000" b="1" dirty="0">
                <a:solidFill>
                  <a:schemeClr val="tx1"/>
                </a:solidFill>
                <a:latin typeface="IBM Plex Sans" charset="0"/>
                <a:ea typeface="IBM Plex Sans" charset="0"/>
                <a:cs typeface="IBM Plex Sans" charset="0"/>
              </a:rPr>
              <a:t>PROCESS TO</a:t>
            </a:r>
          </a:p>
        </p:txBody>
      </p:sp>
    </p:spTree>
    <p:extLst>
      <p:ext uri="{BB962C8B-B14F-4D97-AF65-F5344CB8AC3E}">
        <p14:creationId xmlns:p14="http://schemas.microsoft.com/office/powerpoint/2010/main" val="31486269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endParaRPr lang="en-US"/>
          </a:p>
        </p:txBody>
      </p:sp>
      <p:sp>
        <p:nvSpPr>
          <p:cNvPr id="5" name="Text Placeholder 4"/>
          <p:cNvSpPr>
            <a:spLocks noGrp="1"/>
          </p:cNvSpPr>
          <p:nvPr>
            <p:ph type="body" sz="quarter" idx="11"/>
          </p:nvPr>
        </p:nvSpPr>
        <p:spPr/>
        <p:txBody>
          <a:bodyPr/>
          <a:lstStyle/>
          <a:p>
            <a:r>
              <a:rPr lang="en-US"/>
              <a:t>Quick-start content pages</a:t>
            </a:r>
            <a:endParaRPr lang="en-US" dirty="0"/>
          </a:p>
        </p:txBody>
      </p:sp>
      <p:sp>
        <p:nvSpPr>
          <p:cNvPr id="7" name="Content Placeholder 6"/>
          <p:cNvSpPr>
            <a:spLocks noGrp="1"/>
          </p:cNvSpPr>
          <p:nvPr>
            <p:ph idx="10"/>
          </p:nvPr>
        </p:nvSpPr>
        <p:spPr/>
        <p:txBody>
          <a:bodyPr/>
          <a:lstStyle/>
          <a:p>
            <a:endParaRPr lang="en-US"/>
          </a:p>
        </p:txBody>
      </p:sp>
      <p:sp>
        <p:nvSpPr>
          <p:cNvPr id="8" name="Content Placeholder 7"/>
          <p:cNvSpPr>
            <a:spLocks noGrp="1"/>
          </p:cNvSpPr>
          <p:nvPr>
            <p:ph idx="12"/>
          </p:nvPr>
        </p:nvSpPr>
        <p:spPr/>
        <p:txBody>
          <a:bodyPr/>
          <a:lstStyle/>
          <a:p>
            <a:endParaRPr lang="en-US"/>
          </a:p>
        </p:txBody>
      </p:sp>
      <p:sp>
        <p:nvSpPr>
          <p:cNvPr id="9" name="Content Placeholder 8"/>
          <p:cNvSpPr>
            <a:spLocks noGrp="1"/>
          </p:cNvSpPr>
          <p:nvPr>
            <p:ph idx="13"/>
          </p:nvPr>
        </p:nvSpPr>
        <p:spPr/>
        <p:txBody>
          <a:bodyPr/>
          <a:lstStyle/>
          <a:p>
            <a:endParaRPr lang="en-US"/>
          </a:p>
        </p:txBody>
      </p:sp>
      <p:sp>
        <p:nvSpPr>
          <p:cNvPr id="11" name="Text Placeholder 10"/>
          <p:cNvSpPr>
            <a:spLocks noGrp="1"/>
          </p:cNvSpPr>
          <p:nvPr>
            <p:ph type="body" sz="quarter" idx="14"/>
          </p:nvPr>
        </p:nvSpPr>
        <p:spPr/>
        <p:txBody>
          <a:bodyPr/>
          <a:lstStyle/>
          <a:p>
            <a:endParaRPr lang="en-US"/>
          </a:p>
        </p:txBody>
      </p:sp>
      <p:sp>
        <p:nvSpPr>
          <p:cNvPr id="2" name="Title 1"/>
          <p:cNvSpPr>
            <a:spLocks noGrp="1"/>
          </p:cNvSpPr>
          <p:nvPr>
            <p:ph type="title"/>
          </p:nvPr>
        </p:nvSpPr>
        <p:spPr/>
        <p:txBody>
          <a:bodyPr/>
          <a:lstStyle/>
          <a:p>
            <a:r>
              <a:rPr lang="en-US" dirty="0">
                <a:solidFill>
                  <a:schemeClr val="tx1"/>
                </a:solidFill>
              </a:rPr>
              <a:t>This is layout one: horizontal header with two</a:t>
            </a:r>
            <a:br>
              <a:rPr lang="en-US" dirty="0">
                <a:solidFill>
                  <a:schemeClr val="tx1"/>
                </a:solidFill>
              </a:rPr>
            </a:br>
            <a:r>
              <a:rPr lang="en-US" dirty="0">
                <a:solidFill>
                  <a:schemeClr val="tx1"/>
                </a:solidFill>
              </a:rPr>
              <a:t>columns of text and/or graphics – </a:t>
            </a:r>
            <a:r>
              <a:rPr lang="en-US" i="1" dirty="0">
                <a:solidFill>
                  <a:schemeClr val="tx1"/>
                </a:solidFill>
              </a:rPr>
              <a:t>white on black</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05008659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Quick-start content pages</a:t>
            </a:r>
            <a:endParaRPr lang="en-US" dirty="0"/>
          </a:p>
        </p:txBody>
      </p:sp>
      <p:sp>
        <p:nvSpPr>
          <p:cNvPr id="11" name="Text Placeholder 10"/>
          <p:cNvSpPr>
            <a:spLocks noGrp="1"/>
          </p:cNvSpPr>
          <p:nvPr>
            <p:ph type="body" sz="quarter" idx="12"/>
          </p:nvPr>
        </p:nvSpPr>
        <p:spPr/>
        <p:txBody>
          <a:bodyPr/>
          <a:lstStyle/>
          <a:p>
            <a:endParaRPr lang="en-US"/>
          </a:p>
        </p:txBody>
      </p:sp>
      <p:sp>
        <p:nvSpPr>
          <p:cNvPr id="9" name="Content Placeholder 8"/>
          <p:cNvSpPr>
            <a:spLocks noGrp="1"/>
          </p:cNvSpPr>
          <p:nvPr>
            <p:ph idx="1"/>
          </p:nvPr>
        </p:nvSpPr>
        <p:spPr/>
        <p:txBody>
          <a:bodyPr/>
          <a:lstStyle/>
          <a:p>
            <a:endParaRPr lang="en-US"/>
          </a:p>
        </p:txBody>
      </p:sp>
      <p:sp>
        <p:nvSpPr>
          <p:cNvPr id="12" name="Content Placeholder 11"/>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solidFill>
                  <a:schemeClr val="tx1"/>
                </a:solidFill>
              </a:rPr>
              <a:t>This is layout one: horizontal header with two</a:t>
            </a:r>
            <a:br>
              <a:rPr lang="en-US" dirty="0">
                <a:solidFill>
                  <a:schemeClr val="tx1"/>
                </a:solidFill>
              </a:rPr>
            </a:br>
            <a:r>
              <a:rPr lang="en-US" dirty="0">
                <a:solidFill>
                  <a:schemeClr val="tx1"/>
                </a:solidFill>
              </a:rPr>
              <a:t>columns of text and/or graphics – </a:t>
            </a:r>
            <a:r>
              <a:rPr lang="en-US" i="1" dirty="0">
                <a:solidFill>
                  <a:schemeClr val="tx1"/>
                </a:solidFill>
              </a:rPr>
              <a:t>white on blue</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21473972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is layout one: horizontal header with four</a:t>
            </a:r>
            <a:br>
              <a:rPr lang="en-US" dirty="0"/>
            </a:br>
            <a:r>
              <a:rPr lang="en-US" dirty="0"/>
              <a:t>columns of text and/or graphics – </a:t>
            </a:r>
            <a:r>
              <a:rPr lang="en-US" i="1" dirty="0"/>
              <a:t>white on blue</a:t>
            </a:r>
          </a:p>
        </p:txBody>
      </p:sp>
      <p:sp>
        <p:nvSpPr>
          <p:cNvPr id="5" name="Text Placeholder 4"/>
          <p:cNvSpPr>
            <a:spLocks noGrp="1"/>
          </p:cNvSpPr>
          <p:nvPr>
            <p:ph type="body" sz="quarter" idx="11"/>
          </p:nvPr>
        </p:nvSpPr>
        <p:spPr/>
        <p:txBody>
          <a:bodyPr/>
          <a:lstStyle/>
          <a:p>
            <a:r>
              <a:rPr lang="en-US"/>
              <a:t>Quick-start content pages</a:t>
            </a:r>
            <a:endParaRPr lang="en-US" dirty="0"/>
          </a:p>
        </p:txBody>
      </p:sp>
      <p:sp>
        <p:nvSpPr>
          <p:cNvPr id="21" name="Text Placeholder 20"/>
          <p:cNvSpPr>
            <a:spLocks noGrp="1"/>
          </p:cNvSpPr>
          <p:nvPr>
            <p:ph type="body" sz="quarter" idx="14"/>
          </p:nvPr>
        </p:nvSpPr>
        <p:spPr/>
        <p:txBody>
          <a:bodyPr/>
          <a:lstStyle/>
          <a:p>
            <a:endParaRPr lang="en-US"/>
          </a:p>
        </p:txBody>
      </p:sp>
      <p:sp>
        <p:nvSpPr>
          <p:cNvPr id="12" name="Content Placeholder 11"/>
          <p:cNvSpPr>
            <a:spLocks noGrp="1"/>
          </p:cNvSpPr>
          <p:nvPr>
            <p:ph idx="1"/>
          </p:nvPr>
        </p:nvSpPr>
        <p:spPr/>
        <p:txBody>
          <a:bodyPr/>
          <a:lstStyle/>
          <a:p>
            <a:endParaRPr lang="en-US"/>
          </a:p>
        </p:txBody>
      </p:sp>
      <p:sp>
        <p:nvSpPr>
          <p:cNvPr id="13" name="Content Placeholder 12"/>
          <p:cNvSpPr>
            <a:spLocks noGrp="1"/>
          </p:cNvSpPr>
          <p:nvPr>
            <p:ph idx="10"/>
          </p:nvPr>
        </p:nvSpPr>
        <p:spPr/>
        <p:txBody>
          <a:bodyPr/>
          <a:lstStyle/>
          <a:p>
            <a:endParaRPr lang="en-US"/>
          </a:p>
        </p:txBody>
      </p:sp>
      <p:sp>
        <p:nvSpPr>
          <p:cNvPr id="19" name="Content Placeholder 18"/>
          <p:cNvSpPr>
            <a:spLocks noGrp="1"/>
          </p:cNvSpPr>
          <p:nvPr>
            <p:ph idx="12"/>
          </p:nvPr>
        </p:nvSpPr>
        <p:spPr/>
        <p:txBody>
          <a:bodyPr/>
          <a:lstStyle/>
          <a:p>
            <a:endParaRPr lang="en-US"/>
          </a:p>
        </p:txBody>
      </p:sp>
      <p:sp>
        <p:nvSpPr>
          <p:cNvPr id="20" name="Content Placeholder 19"/>
          <p:cNvSpPr>
            <a:spLocks noGrp="1"/>
          </p:cNvSpPr>
          <p:nvPr>
            <p:ph idx="13"/>
          </p:nvPr>
        </p:nvSpPr>
        <p:spPr/>
        <p:txBody>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939352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Quick-start content pages</a:t>
            </a:r>
            <a:endParaRPr lang="en-US" dirty="0"/>
          </a:p>
        </p:txBody>
      </p:sp>
      <p:sp>
        <p:nvSpPr>
          <p:cNvPr id="8" name="Text Placeholder 7"/>
          <p:cNvSpPr>
            <a:spLocks noGrp="1"/>
          </p:cNvSpPr>
          <p:nvPr>
            <p:ph type="body" sz="quarter" idx="14"/>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7" name="Content Placeholder 6"/>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t>This is layout one: horizontal header with two</a:t>
            </a:r>
            <a:br>
              <a:rPr lang="en-US" dirty="0"/>
            </a:br>
            <a:r>
              <a:rPr lang="en-US" dirty="0"/>
              <a:t>columns of text and/or graphics – </a:t>
            </a:r>
            <a:r>
              <a:rPr lang="en-US" i="1" dirty="0"/>
              <a:t>white on gray</a:t>
            </a:r>
          </a:p>
        </p:txBody>
      </p:sp>
    </p:spTree>
    <p:extLst>
      <p:ext uri="{BB962C8B-B14F-4D97-AF65-F5344CB8AC3E}">
        <p14:creationId xmlns:p14="http://schemas.microsoft.com/office/powerpoint/2010/main" val="4629859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p:txBody>
          <a:bodyPr/>
          <a:lstStyle/>
          <a:p>
            <a:r>
              <a:rPr lang="en-US"/>
              <a:t>Quick-start content pages</a:t>
            </a:r>
            <a:endParaRPr lang="en-US" dirty="0"/>
          </a:p>
        </p:txBody>
      </p:sp>
      <p:sp>
        <p:nvSpPr>
          <p:cNvPr id="15" name="Text Placeholder 14"/>
          <p:cNvSpPr>
            <a:spLocks noGrp="1"/>
          </p:cNvSpPr>
          <p:nvPr>
            <p:ph type="body" sz="quarter" idx="14"/>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7" name="Content Placeholder 6"/>
          <p:cNvSpPr>
            <a:spLocks noGrp="1"/>
          </p:cNvSpPr>
          <p:nvPr>
            <p:ph idx="10"/>
          </p:nvPr>
        </p:nvSpPr>
        <p:spPr/>
        <p:txBody>
          <a:bodyPr/>
          <a:lstStyle/>
          <a:p>
            <a:endParaRPr lang="en-US"/>
          </a:p>
        </p:txBody>
      </p:sp>
      <p:sp>
        <p:nvSpPr>
          <p:cNvPr id="8" name="Content Placeholder 7"/>
          <p:cNvSpPr>
            <a:spLocks noGrp="1"/>
          </p:cNvSpPr>
          <p:nvPr>
            <p:ph idx="12"/>
          </p:nvPr>
        </p:nvSpPr>
        <p:spPr/>
        <p:txBody>
          <a:bodyPr/>
          <a:lstStyle/>
          <a:p>
            <a:endParaRPr lang="en-US"/>
          </a:p>
        </p:txBody>
      </p:sp>
      <p:sp>
        <p:nvSpPr>
          <p:cNvPr id="9" name="Content Placeholder 8"/>
          <p:cNvSpPr>
            <a:spLocks noGrp="1"/>
          </p:cNvSpPr>
          <p:nvPr>
            <p:ph idx="13"/>
          </p:nvPr>
        </p:nvSpPr>
        <p:spPr/>
        <p:txBody>
          <a:bodyPr/>
          <a:lstStyle/>
          <a:p>
            <a:endParaRPr lang="en-US"/>
          </a:p>
        </p:txBody>
      </p:sp>
      <p:sp>
        <p:nvSpPr>
          <p:cNvPr id="2" name="Title 1"/>
          <p:cNvSpPr>
            <a:spLocks noGrp="1"/>
          </p:cNvSpPr>
          <p:nvPr>
            <p:ph type="title"/>
          </p:nvPr>
        </p:nvSpPr>
        <p:spPr/>
        <p:txBody>
          <a:bodyPr/>
          <a:lstStyle/>
          <a:p>
            <a:r>
              <a:rPr lang="en-US" dirty="0"/>
              <a:t>This is layout one: horizontal header with two</a:t>
            </a:r>
            <a:br>
              <a:rPr lang="en-US" dirty="0"/>
            </a:br>
            <a:r>
              <a:rPr lang="en-US" dirty="0"/>
              <a:t>columns of text and/or graphics – </a:t>
            </a:r>
            <a:r>
              <a:rPr lang="en-US" i="1" dirty="0"/>
              <a:t>white on gray</a:t>
            </a:r>
          </a:p>
        </p:txBody>
      </p:sp>
    </p:spTree>
    <p:extLst>
      <p:ext uri="{BB962C8B-B14F-4D97-AF65-F5344CB8AC3E}">
        <p14:creationId xmlns:p14="http://schemas.microsoft.com/office/powerpoint/2010/main" val="1736953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a:t>
            </a:r>
            <a:br>
              <a:rPr lang="en-US" dirty="0"/>
            </a:br>
            <a:r>
              <a:rPr lang="en-US" dirty="0"/>
              <a:t>1/4 layout</a:t>
            </a:r>
            <a:br>
              <a:rPr lang="en-US" dirty="0"/>
            </a:br>
            <a:r>
              <a:rPr lang="en-US" i="1" dirty="0"/>
              <a:t>black on black</a:t>
            </a:r>
          </a:p>
        </p:txBody>
      </p:sp>
      <p:sp>
        <p:nvSpPr>
          <p:cNvPr id="3" name="Text Placeholder 2"/>
          <p:cNvSpPr>
            <a:spLocks noGrp="1"/>
          </p:cNvSpPr>
          <p:nvPr>
            <p:ph type="body" sz="quarter" idx="11"/>
          </p:nvPr>
        </p:nvSpPr>
        <p:spPr/>
        <p:txBody>
          <a:bodyPr/>
          <a:lstStyle/>
          <a:p>
            <a:r>
              <a:rPr lang="en-US"/>
              <a:t>Quick-start content pages</a:t>
            </a:r>
          </a:p>
          <a:p>
            <a:endParaRPr lang="en-US" dirty="0"/>
          </a:p>
        </p:txBody>
      </p:sp>
      <p:sp>
        <p:nvSpPr>
          <p:cNvPr id="9" name="Text Placeholder 8"/>
          <p:cNvSpPr>
            <a:spLocks noGrp="1"/>
          </p:cNvSpPr>
          <p:nvPr>
            <p:ph type="body" sz="quarter" idx="14"/>
          </p:nvPr>
        </p:nvSpPr>
        <p:spPr/>
        <p:txBody>
          <a:bodyPr/>
          <a:lstStyle/>
          <a:p>
            <a:endParaRPr lang="en-US"/>
          </a:p>
        </p:txBody>
      </p:sp>
      <p:sp>
        <p:nvSpPr>
          <p:cNvPr id="6" name="Content Placeholder 5"/>
          <p:cNvSpPr>
            <a:spLocks noGrp="1"/>
          </p:cNvSpPr>
          <p:nvPr>
            <p:ph idx="10"/>
          </p:nvPr>
        </p:nvSpPr>
        <p:spPr/>
        <p:txBody>
          <a:bodyPr/>
          <a:lstStyle/>
          <a:p>
            <a:endParaRPr lang="en-US"/>
          </a:p>
        </p:txBody>
      </p:sp>
      <p:sp>
        <p:nvSpPr>
          <p:cNvPr id="7" name="Content Placeholder 6"/>
          <p:cNvSpPr>
            <a:spLocks noGrp="1"/>
          </p:cNvSpPr>
          <p:nvPr>
            <p:ph idx="12"/>
          </p:nvPr>
        </p:nvSpPr>
        <p:spPr/>
        <p:txBody>
          <a:bodyPr/>
          <a:lstStyle/>
          <a:p>
            <a:endParaRPr lang="en-US"/>
          </a:p>
        </p:txBody>
      </p:sp>
      <p:sp>
        <p:nvSpPr>
          <p:cNvPr id="8" name="Content Placeholder 7"/>
          <p:cNvSpPr>
            <a:spLocks noGrp="1"/>
          </p:cNvSpPr>
          <p:nvPr>
            <p:ph idx="13"/>
          </p:nvPr>
        </p:nvSpPr>
        <p:spPr/>
        <p:txBody>
          <a:bodyPr/>
          <a:lstStyle/>
          <a:p>
            <a:endParaRPr lang="en-US"/>
          </a:p>
        </p:txBody>
      </p:sp>
    </p:spTree>
    <p:extLst>
      <p:ext uri="{BB962C8B-B14F-4D97-AF65-F5344CB8AC3E}">
        <p14:creationId xmlns:p14="http://schemas.microsoft.com/office/powerpoint/2010/main" val="1857147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a:t>
            </a:r>
            <a:br>
              <a:rPr lang="en-US" dirty="0"/>
            </a:br>
            <a:r>
              <a:rPr lang="en-US" dirty="0"/>
              <a:t>1/4 layout</a:t>
            </a:r>
            <a:br>
              <a:rPr lang="en-US" dirty="0"/>
            </a:br>
            <a:r>
              <a:rPr lang="en-US" i="1" dirty="0"/>
              <a:t>blue on blue</a:t>
            </a:r>
          </a:p>
        </p:txBody>
      </p:sp>
      <p:sp>
        <p:nvSpPr>
          <p:cNvPr id="3" name="Text Placeholder 2"/>
          <p:cNvSpPr>
            <a:spLocks noGrp="1"/>
          </p:cNvSpPr>
          <p:nvPr>
            <p:ph type="body" sz="quarter" idx="11"/>
          </p:nvPr>
        </p:nvSpPr>
        <p:spPr/>
        <p:txBody>
          <a:bodyPr/>
          <a:lstStyle/>
          <a:p>
            <a:r>
              <a:rPr lang="en-US"/>
              <a:t>Quick-start content pages</a:t>
            </a:r>
          </a:p>
          <a:p>
            <a:endParaRPr lang="en-US" dirty="0"/>
          </a:p>
        </p:txBody>
      </p:sp>
      <p:sp>
        <p:nvSpPr>
          <p:cNvPr id="13" name="Text Placeholder 12"/>
          <p:cNvSpPr>
            <a:spLocks noGrp="1"/>
          </p:cNvSpPr>
          <p:nvPr>
            <p:ph type="body" sz="quarter" idx="14"/>
          </p:nvPr>
        </p:nvSpPr>
        <p:spPr/>
        <p:txBody>
          <a:bodyPr/>
          <a:lstStyle/>
          <a:p>
            <a:endParaRPr lang="en-US"/>
          </a:p>
        </p:txBody>
      </p:sp>
      <p:sp>
        <p:nvSpPr>
          <p:cNvPr id="10" name="Content Placeholder 9"/>
          <p:cNvSpPr>
            <a:spLocks noGrp="1"/>
          </p:cNvSpPr>
          <p:nvPr>
            <p:ph idx="10"/>
          </p:nvPr>
        </p:nvSpPr>
        <p:spPr/>
        <p:txBody>
          <a:bodyPr/>
          <a:lstStyle/>
          <a:p>
            <a:endParaRPr lang="en-US"/>
          </a:p>
        </p:txBody>
      </p:sp>
      <p:sp>
        <p:nvSpPr>
          <p:cNvPr id="11" name="Content Placeholder 10"/>
          <p:cNvSpPr>
            <a:spLocks noGrp="1"/>
          </p:cNvSpPr>
          <p:nvPr>
            <p:ph idx="12"/>
          </p:nvPr>
        </p:nvSpPr>
        <p:spPr/>
        <p:txBody>
          <a:bodyPr/>
          <a:lstStyle/>
          <a:p>
            <a:endParaRPr lang="en-US"/>
          </a:p>
        </p:txBody>
      </p:sp>
      <p:sp>
        <p:nvSpPr>
          <p:cNvPr id="12" name="Content Placeholder 11"/>
          <p:cNvSpPr>
            <a:spLocks noGrp="1"/>
          </p:cNvSpPr>
          <p:nvPr>
            <p:ph idx="13"/>
          </p:nvPr>
        </p:nvSpPr>
        <p:spPr/>
        <p:txBody>
          <a:bodyPr/>
          <a:lstStyle/>
          <a:p>
            <a:endParaRPr lang="en-US"/>
          </a:p>
        </p:txBody>
      </p:sp>
    </p:spTree>
    <p:extLst>
      <p:ext uri="{BB962C8B-B14F-4D97-AF65-F5344CB8AC3E}">
        <p14:creationId xmlns:p14="http://schemas.microsoft.com/office/powerpoint/2010/main" val="8977836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a:t>
            </a:r>
            <a:br>
              <a:rPr lang="en-US" dirty="0"/>
            </a:br>
            <a:r>
              <a:rPr lang="en-US" dirty="0"/>
              <a:t>1/4 layout</a:t>
            </a:r>
            <a:br>
              <a:rPr lang="en-US" dirty="0"/>
            </a:br>
            <a:r>
              <a:rPr lang="en-US" i="1" dirty="0"/>
              <a:t>gray on gray</a:t>
            </a:r>
          </a:p>
        </p:txBody>
      </p:sp>
      <p:sp>
        <p:nvSpPr>
          <p:cNvPr id="3" name="Text Placeholder 2"/>
          <p:cNvSpPr>
            <a:spLocks noGrp="1"/>
          </p:cNvSpPr>
          <p:nvPr>
            <p:ph type="body" sz="quarter" idx="11"/>
          </p:nvPr>
        </p:nvSpPr>
        <p:spPr/>
        <p:txBody>
          <a:bodyPr/>
          <a:lstStyle/>
          <a:p>
            <a:r>
              <a:rPr lang="en-US"/>
              <a:t>Quick-start content pages</a:t>
            </a:r>
            <a:endParaRPr lang="en-US" dirty="0"/>
          </a:p>
        </p:txBody>
      </p:sp>
      <p:sp>
        <p:nvSpPr>
          <p:cNvPr id="19" name="Text Placeholder 18"/>
          <p:cNvSpPr>
            <a:spLocks noGrp="1"/>
          </p:cNvSpPr>
          <p:nvPr>
            <p:ph type="body" sz="quarter" idx="15"/>
          </p:nvPr>
        </p:nvSpPr>
        <p:spPr/>
        <p:txBody>
          <a:bodyPr/>
          <a:lstStyle/>
          <a:p>
            <a:endParaRPr lang="en-US"/>
          </a:p>
        </p:txBody>
      </p:sp>
      <p:sp>
        <p:nvSpPr>
          <p:cNvPr id="16" name="Content Placeholder 15"/>
          <p:cNvSpPr>
            <a:spLocks noGrp="1"/>
          </p:cNvSpPr>
          <p:nvPr>
            <p:ph idx="10"/>
          </p:nvPr>
        </p:nvSpPr>
        <p:spPr/>
        <p:txBody>
          <a:bodyPr/>
          <a:lstStyle/>
          <a:p>
            <a:endParaRPr lang="en-US"/>
          </a:p>
        </p:txBody>
      </p:sp>
      <p:sp>
        <p:nvSpPr>
          <p:cNvPr id="17" name="Content Placeholder 16"/>
          <p:cNvSpPr>
            <a:spLocks noGrp="1"/>
          </p:cNvSpPr>
          <p:nvPr>
            <p:ph idx="12"/>
          </p:nvPr>
        </p:nvSpPr>
        <p:spPr/>
        <p:txBody>
          <a:bodyPr/>
          <a:lstStyle/>
          <a:p>
            <a:endParaRPr lang="en-US"/>
          </a:p>
        </p:txBody>
      </p:sp>
      <p:sp>
        <p:nvSpPr>
          <p:cNvPr id="18" name="Content Placeholder 17"/>
          <p:cNvSpPr>
            <a:spLocks noGrp="1"/>
          </p:cNvSpPr>
          <p:nvPr>
            <p:ph idx="13"/>
          </p:nvPr>
        </p:nvSpPr>
        <p:spPr/>
        <p:txBody>
          <a:bodyPr/>
          <a:lstStyle/>
          <a:p>
            <a:endParaRPr lang="en-US"/>
          </a:p>
        </p:txBody>
      </p:sp>
    </p:spTree>
    <p:extLst>
      <p:ext uri="{BB962C8B-B14F-4D97-AF65-F5344CB8AC3E}">
        <p14:creationId xmlns:p14="http://schemas.microsoft.com/office/powerpoint/2010/main" val="1215194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a:t>
            </a:r>
            <a:br>
              <a:rPr lang="en-US" dirty="0"/>
            </a:br>
            <a:r>
              <a:rPr lang="en-US" dirty="0"/>
              <a:t>1/4 layout</a:t>
            </a:r>
            <a:br>
              <a:rPr lang="en-US" dirty="0"/>
            </a:br>
            <a:r>
              <a:rPr lang="en-US" i="1" dirty="0"/>
              <a:t>white on white</a:t>
            </a:r>
          </a:p>
        </p:txBody>
      </p:sp>
      <p:sp>
        <p:nvSpPr>
          <p:cNvPr id="3" name="Text Placeholder 2"/>
          <p:cNvSpPr>
            <a:spLocks noGrp="1"/>
          </p:cNvSpPr>
          <p:nvPr>
            <p:ph type="body" sz="quarter" idx="11"/>
          </p:nvPr>
        </p:nvSpPr>
        <p:spPr/>
        <p:txBody>
          <a:bodyPr/>
          <a:lstStyle/>
          <a:p>
            <a:r>
              <a:rPr lang="en-US"/>
              <a:t>Quick-start content pages</a:t>
            </a:r>
            <a:endParaRPr lang="en-US" dirty="0"/>
          </a:p>
        </p:txBody>
      </p:sp>
      <p:sp>
        <p:nvSpPr>
          <p:cNvPr id="9" name="Text Placeholder 8"/>
          <p:cNvSpPr>
            <a:spLocks noGrp="1"/>
          </p:cNvSpPr>
          <p:nvPr>
            <p:ph type="body" sz="quarter" idx="15"/>
          </p:nvPr>
        </p:nvSpPr>
        <p:spPr/>
        <p:txBody>
          <a:bodyPr/>
          <a:lstStyle/>
          <a:p>
            <a:endParaRPr lang="en-US"/>
          </a:p>
        </p:txBody>
      </p:sp>
      <p:sp>
        <p:nvSpPr>
          <p:cNvPr id="6" name="Content Placeholder 5"/>
          <p:cNvSpPr>
            <a:spLocks noGrp="1"/>
          </p:cNvSpPr>
          <p:nvPr>
            <p:ph idx="10"/>
          </p:nvPr>
        </p:nvSpPr>
        <p:spPr/>
        <p:txBody>
          <a:bodyPr/>
          <a:lstStyle/>
          <a:p>
            <a:endParaRPr lang="en-US"/>
          </a:p>
        </p:txBody>
      </p:sp>
      <p:sp>
        <p:nvSpPr>
          <p:cNvPr id="7" name="Content Placeholder 6"/>
          <p:cNvSpPr>
            <a:spLocks noGrp="1"/>
          </p:cNvSpPr>
          <p:nvPr>
            <p:ph idx="12"/>
          </p:nvPr>
        </p:nvSpPr>
        <p:spPr/>
        <p:txBody>
          <a:bodyPr/>
          <a:lstStyle/>
          <a:p>
            <a:endParaRPr lang="en-US"/>
          </a:p>
        </p:txBody>
      </p:sp>
      <p:sp>
        <p:nvSpPr>
          <p:cNvPr id="8" name="Content Placeholder 7"/>
          <p:cNvSpPr>
            <a:spLocks noGrp="1"/>
          </p:cNvSpPr>
          <p:nvPr>
            <p:ph idx="13"/>
          </p:nvPr>
        </p:nvSpPr>
        <p:spPr/>
        <p:txBody>
          <a:bodyPr/>
          <a:lstStyle/>
          <a:p>
            <a:endParaRPr lang="en-US"/>
          </a:p>
        </p:txBody>
      </p:sp>
    </p:spTree>
    <p:extLst>
      <p:ext uri="{BB962C8B-B14F-4D97-AF65-F5344CB8AC3E}">
        <p14:creationId xmlns:p14="http://schemas.microsoft.com/office/powerpoint/2010/main" val="12111172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a:t>
            </a:r>
            <a:br>
              <a:rPr lang="en-US" dirty="0"/>
            </a:br>
            <a:r>
              <a:rPr lang="en-US" dirty="0"/>
              <a:t>1/4 layout</a:t>
            </a:r>
            <a:br>
              <a:rPr lang="en-US" dirty="0"/>
            </a:br>
            <a:r>
              <a:rPr lang="en-US" i="1" dirty="0"/>
              <a:t>black on blue</a:t>
            </a:r>
          </a:p>
        </p:txBody>
      </p:sp>
      <p:sp>
        <p:nvSpPr>
          <p:cNvPr id="3" name="Text Placeholder 2"/>
          <p:cNvSpPr>
            <a:spLocks noGrp="1"/>
          </p:cNvSpPr>
          <p:nvPr>
            <p:ph type="body" sz="quarter" idx="11"/>
          </p:nvPr>
        </p:nvSpPr>
        <p:spPr/>
        <p:txBody>
          <a:bodyPr/>
          <a:lstStyle/>
          <a:p>
            <a:r>
              <a:rPr lang="en-US"/>
              <a:t>Quick-start content pages</a:t>
            </a:r>
            <a:endParaRPr lang="en-US" dirty="0"/>
          </a:p>
        </p:txBody>
      </p:sp>
      <p:sp>
        <p:nvSpPr>
          <p:cNvPr id="13" name="Text Placeholder 12"/>
          <p:cNvSpPr>
            <a:spLocks noGrp="1"/>
          </p:cNvSpPr>
          <p:nvPr>
            <p:ph type="body" sz="quarter" idx="14"/>
          </p:nvPr>
        </p:nvSpPr>
        <p:spPr/>
        <p:txBody>
          <a:bodyPr/>
          <a:lstStyle/>
          <a:p>
            <a:endParaRPr lang="en-US"/>
          </a:p>
        </p:txBody>
      </p:sp>
      <p:sp>
        <p:nvSpPr>
          <p:cNvPr id="10" name="Content Placeholder 9"/>
          <p:cNvSpPr>
            <a:spLocks noGrp="1"/>
          </p:cNvSpPr>
          <p:nvPr>
            <p:ph idx="10"/>
          </p:nvPr>
        </p:nvSpPr>
        <p:spPr/>
        <p:txBody>
          <a:bodyPr/>
          <a:lstStyle/>
          <a:p>
            <a:endParaRPr lang="en-US"/>
          </a:p>
        </p:txBody>
      </p:sp>
      <p:sp>
        <p:nvSpPr>
          <p:cNvPr id="11" name="Content Placeholder 10"/>
          <p:cNvSpPr>
            <a:spLocks noGrp="1"/>
          </p:cNvSpPr>
          <p:nvPr>
            <p:ph idx="12"/>
          </p:nvPr>
        </p:nvSpPr>
        <p:spPr/>
        <p:txBody>
          <a:bodyPr/>
          <a:lstStyle/>
          <a:p>
            <a:endParaRPr lang="en-US"/>
          </a:p>
        </p:txBody>
      </p:sp>
      <p:sp>
        <p:nvSpPr>
          <p:cNvPr id="12" name="Content Placeholder 11"/>
          <p:cNvSpPr>
            <a:spLocks noGrp="1"/>
          </p:cNvSpPr>
          <p:nvPr>
            <p:ph idx="13"/>
          </p:nvPr>
        </p:nvSpPr>
        <p:spPr/>
        <p:txBody>
          <a:bodyPr/>
          <a:lstStyle/>
          <a:p>
            <a:endParaRPr lang="en-US"/>
          </a:p>
        </p:txBody>
      </p:sp>
    </p:spTree>
    <p:extLst>
      <p:ext uri="{BB962C8B-B14F-4D97-AF65-F5344CB8AC3E}">
        <p14:creationId xmlns:p14="http://schemas.microsoft.com/office/powerpoint/2010/main" val="628568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48A224E-4CD4-B346-999E-FAF60482C604}"/>
              </a:ext>
            </a:extLst>
          </p:cNvPr>
          <p:cNvPicPr>
            <a:picLocks noChangeAspect="1"/>
          </p:cNvPicPr>
          <p:nvPr/>
        </p:nvPicPr>
        <p:blipFill rotWithShape="1">
          <a:blip r:embed="rId2"/>
          <a:srcRect r="5503" b="8000"/>
          <a:stretch/>
        </p:blipFill>
        <p:spPr>
          <a:xfrm>
            <a:off x="3663888" y="-47542"/>
            <a:ext cx="10966512" cy="7571184"/>
          </a:xfrm>
          <a:prstGeom prst="rect">
            <a:avLst/>
          </a:prstGeom>
        </p:spPr>
      </p:pic>
      <p:sp>
        <p:nvSpPr>
          <p:cNvPr id="2" name="Title 1">
            <a:extLst>
              <a:ext uri="{FF2B5EF4-FFF2-40B4-BE49-F238E27FC236}">
                <a16:creationId xmlns:a16="http://schemas.microsoft.com/office/drawing/2014/main" id="{0A22DB3A-35AF-F442-B69A-F0A50A1AE4F7}"/>
              </a:ext>
            </a:extLst>
          </p:cNvPr>
          <p:cNvSpPr>
            <a:spLocks noGrp="1"/>
          </p:cNvSpPr>
          <p:nvPr>
            <p:ph type="title"/>
          </p:nvPr>
        </p:nvSpPr>
        <p:spPr>
          <a:xfrm>
            <a:off x="438335" y="1162472"/>
            <a:ext cx="2971800" cy="2923880"/>
          </a:xfrm>
        </p:spPr>
        <p:txBody>
          <a:bodyPr/>
          <a:lstStyle/>
          <a:p>
            <a:r>
              <a:rPr lang="en-US" sz="4000" b="1" dirty="0">
                <a:solidFill>
                  <a:schemeClr val="accent2">
                    <a:lumMod val="75000"/>
                  </a:schemeClr>
                </a:solidFill>
              </a:rPr>
              <a:t>+</a:t>
            </a:r>
            <a:r>
              <a:rPr lang="en-US" sz="4000" b="1" dirty="0">
                <a:solidFill>
                  <a:srgbClr val="FBFBFF"/>
                </a:solidFill>
              </a:rPr>
              <a:t> Atom</a:t>
            </a:r>
            <a:br>
              <a:rPr lang="en-US" sz="4000" b="1" dirty="0">
                <a:solidFill>
                  <a:srgbClr val="0070C0"/>
                </a:solidFill>
              </a:rPr>
            </a:br>
            <a:r>
              <a:rPr lang="en-US" sz="4400" b="1" dirty="0">
                <a:solidFill>
                  <a:schemeClr val="accent2">
                    <a:lumMod val="75000"/>
                  </a:schemeClr>
                </a:solidFill>
              </a:rPr>
              <a:t>+</a:t>
            </a:r>
            <a:r>
              <a:rPr lang="en-US" sz="4000" b="1" dirty="0">
                <a:solidFill>
                  <a:srgbClr val="FBFBFF"/>
                </a:solidFill>
              </a:rPr>
              <a:t> Molecule</a:t>
            </a:r>
            <a:br>
              <a:rPr lang="en-US" sz="4000" b="1" dirty="0">
                <a:solidFill>
                  <a:srgbClr val="FBFBFF"/>
                </a:solidFill>
              </a:rPr>
            </a:br>
            <a:r>
              <a:rPr lang="en-US" sz="4000" b="1" dirty="0">
                <a:solidFill>
                  <a:schemeClr val="accent2">
                    <a:lumMod val="75000"/>
                  </a:schemeClr>
                </a:solidFill>
              </a:rPr>
              <a:t>+</a:t>
            </a:r>
            <a:r>
              <a:rPr lang="en-US" sz="4000" b="1" dirty="0">
                <a:solidFill>
                  <a:srgbClr val="FBFBFF"/>
                </a:solidFill>
              </a:rPr>
              <a:t> Pattern</a:t>
            </a:r>
            <a:br>
              <a:rPr lang="en-US" sz="4000" b="1" dirty="0">
                <a:solidFill>
                  <a:srgbClr val="FBFBFF"/>
                </a:solidFill>
              </a:rPr>
            </a:br>
            <a:r>
              <a:rPr lang="en-US" sz="4000" b="1" dirty="0">
                <a:solidFill>
                  <a:schemeClr val="accent2">
                    <a:lumMod val="75000"/>
                  </a:schemeClr>
                </a:solidFill>
              </a:rPr>
              <a:t>+</a:t>
            </a:r>
            <a:r>
              <a:rPr lang="en-US" sz="4000" b="1" dirty="0">
                <a:solidFill>
                  <a:srgbClr val="FBFBFF"/>
                </a:solidFill>
              </a:rPr>
              <a:t> Template</a:t>
            </a:r>
          </a:p>
        </p:txBody>
      </p:sp>
      <p:sp>
        <p:nvSpPr>
          <p:cNvPr id="4" name="Text Placeholder 3">
            <a:extLst>
              <a:ext uri="{FF2B5EF4-FFF2-40B4-BE49-F238E27FC236}">
                <a16:creationId xmlns:a16="http://schemas.microsoft.com/office/drawing/2014/main" id="{CC955BDE-E367-4E47-9E74-D88FBEC18105}"/>
              </a:ext>
            </a:extLst>
          </p:cNvPr>
          <p:cNvSpPr>
            <a:spLocks noGrp="1"/>
          </p:cNvSpPr>
          <p:nvPr>
            <p:ph type="body" sz="quarter" idx="14"/>
          </p:nvPr>
        </p:nvSpPr>
        <p:spPr/>
        <p:txBody>
          <a:bodyPr/>
          <a:lstStyle/>
          <a:p>
            <a:endParaRPr lang="en-US"/>
          </a:p>
        </p:txBody>
      </p:sp>
      <p:sp>
        <p:nvSpPr>
          <p:cNvPr id="9" name="TextBox 8">
            <a:extLst>
              <a:ext uri="{FF2B5EF4-FFF2-40B4-BE49-F238E27FC236}">
                <a16:creationId xmlns:a16="http://schemas.microsoft.com/office/drawing/2014/main" id="{76C369EA-8C1C-7140-ABD0-E3BC63B33BBB}"/>
              </a:ext>
            </a:extLst>
          </p:cNvPr>
          <p:cNvSpPr txBox="1"/>
          <p:nvPr/>
        </p:nvSpPr>
        <p:spPr>
          <a:xfrm>
            <a:off x="13974417" y="7931426"/>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0" name="TextBox 9">
            <a:extLst>
              <a:ext uri="{FF2B5EF4-FFF2-40B4-BE49-F238E27FC236}">
                <a16:creationId xmlns:a16="http://schemas.microsoft.com/office/drawing/2014/main" id="{FD25AB48-E07B-8745-9693-7B88BF0A8C8A}"/>
              </a:ext>
            </a:extLst>
          </p:cNvPr>
          <p:cNvSpPr txBox="1"/>
          <p:nvPr/>
        </p:nvSpPr>
        <p:spPr>
          <a:xfrm>
            <a:off x="13795513" y="7911548"/>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
        <p:nvSpPr>
          <p:cNvPr id="11" name="TextBox 10">
            <a:extLst>
              <a:ext uri="{FF2B5EF4-FFF2-40B4-BE49-F238E27FC236}">
                <a16:creationId xmlns:a16="http://schemas.microsoft.com/office/drawing/2014/main" id="{AFE15616-FAAA-E24B-9667-C90425875D45}"/>
              </a:ext>
            </a:extLst>
          </p:cNvPr>
          <p:cNvSpPr txBox="1"/>
          <p:nvPr/>
        </p:nvSpPr>
        <p:spPr>
          <a:xfrm>
            <a:off x="14113565" y="7832035"/>
            <a:ext cx="0" cy="0"/>
          </a:xfrm>
          <a:prstGeom prst="rect">
            <a:avLst/>
          </a:prstGeom>
        </p:spPr>
        <p:txBody>
          <a:bodyPr wrap="none" lIns="91440" tIns="45720" rIns="91440" bIns="45720" rtlCol="0">
            <a:noAutofit/>
          </a:bodyPr>
          <a:lstStyle/>
          <a:p>
            <a:pPr>
              <a:lnSpc>
                <a:spcPct val="105000"/>
              </a:lnSpc>
              <a:spcBef>
                <a:spcPts val="1000"/>
              </a:spcBef>
            </a:pPr>
            <a:endParaRPr lang="en-US" sz="2000" dirty="0" err="1">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8345362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a:t>
            </a:r>
            <a:br>
              <a:rPr lang="en-US" dirty="0"/>
            </a:br>
            <a:r>
              <a:rPr lang="en-US" dirty="0"/>
              <a:t>1/4 layout</a:t>
            </a:r>
            <a:br>
              <a:rPr lang="en-US" dirty="0"/>
            </a:br>
            <a:r>
              <a:rPr lang="en-US" i="1" dirty="0"/>
              <a:t>black on grey</a:t>
            </a:r>
          </a:p>
        </p:txBody>
      </p:sp>
      <p:sp>
        <p:nvSpPr>
          <p:cNvPr id="3" name="Text Placeholder 2"/>
          <p:cNvSpPr>
            <a:spLocks noGrp="1"/>
          </p:cNvSpPr>
          <p:nvPr>
            <p:ph type="body" sz="quarter" idx="11"/>
          </p:nvPr>
        </p:nvSpPr>
        <p:spPr/>
        <p:txBody>
          <a:bodyPr/>
          <a:lstStyle/>
          <a:p>
            <a:r>
              <a:rPr lang="en-US"/>
              <a:t>Quick-start content pages</a:t>
            </a:r>
            <a:endParaRPr lang="en-US" dirty="0"/>
          </a:p>
        </p:txBody>
      </p:sp>
      <p:sp>
        <p:nvSpPr>
          <p:cNvPr id="9" name="Text Placeholder 8"/>
          <p:cNvSpPr>
            <a:spLocks noGrp="1"/>
          </p:cNvSpPr>
          <p:nvPr>
            <p:ph type="body" sz="quarter" idx="14"/>
          </p:nvPr>
        </p:nvSpPr>
        <p:spPr/>
        <p:txBody>
          <a:bodyPr/>
          <a:lstStyle/>
          <a:p>
            <a:endParaRPr lang="en-US"/>
          </a:p>
        </p:txBody>
      </p:sp>
      <p:sp>
        <p:nvSpPr>
          <p:cNvPr id="6" name="Content Placeholder 5"/>
          <p:cNvSpPr>
            <a:spLocks noGrp="1"/>
          </p:cNvSpPr>
          <p:nvPr>
            <p:ph idx="10"/>
          </p:nvPr>
        </p:nvSpPr>
        <p:spPr/>
        <p:txBody>
          <a:bodyPr/>
          <a:lstStyle/>
          <a:p>
            <a:endParaRPr lang="en-US"/>
          </a:p>
        </p:txBody>
      </p:sp>
      <p:sp>
        <p:nvSpPr>
          <p:cNvPr id="7" name="Content Placeholder 6"/>
          <p:cNvSpPr>
            <a:spLocks noGrp="1"/>
          </p:cNvSpPr>
          <p:nvPr>
            <p:ph idx="12"/>
          </p:nvPr>
        </p:nvSpPr>
        <p:spPr/>
        <p:txBody>
          <a:bodyPr/>
          <a:lstStyle/>
          <a:p>
            <a:endParaRPr lang="en-US"/>
          </a:p>
        </p:txBody>
      </p:sp>
      <p:sp>
        <p:nvSpPr>
          <p:cNvPr id="8" name="Content Placeholder 7"/>
          <p:cNvSpPr>
            <a:spLocks noGrp="1"/>
          </p:cNvSpPr>
          <p:nvPr>
            <p:ph idx="13"/>
          </p:nvPr>
        </p:nvSpPr>
        <p:spPr/>
        <p:txBody>
          <a:bodyPr/>
          <a:lstStyle/>
          <a:p>
            <a:endParaRPr lang="en-US"/>
          </a:p>
        </p:txBody>
      </p:sp>
    </p:spTree>
    <p:extLst>
      <p:ext uri="{BB962C8B-B14F-4D97-AF65-F5344CB8AC3E}">
        <p14:creationId xmlns:p14="http://schemas.microsoft.com/office/powerpoint/2010/main" val="9556437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1/4 layout</a:t>
            </a:r>
            <a:br>
              <a:rPr lang="en-US" dirty="0"/>
            </a:br>
            <a:r>
              <a:rPr lang="en-US" i="1" dirty="0"/>
              <a:t>black on white</a:t>
            </a:r>
          </a:p>
        </p:txBody>
      </p:sp>
      <p:sp>
        <p:nvSpPr>
          <p:cNvPr id="3" name="Text Placeholder 2"/>
          <p:cNvSpPr>
            <a:spLocks noGrp="1"/>
          </p:cNvSpPr>
          <p:nvPr>
            <p:ph type="body" sz="quarter" idx="11"/>
          </p:nvPr>
        </p:nvSpPr>
        <p:spPr/>
        <p:txBody>
          <a:bodyPr/>
          <a:lstStyle/>
          <a:p>
            <a:r>
              <a:rPr lang="en-US"/>
              <a:t>Quick-start content pages</a:t>
            </a:r>
          </a:p>
          <a:p>
            <a:endParaRPr lang="en-US" dirty="0"/>
          </a:p>
        </p:txBody>
      </p:sp>
      <p:sp>
        <p:nvSpPr>
          <p:cNvPr id="9" name="Text Placeholder 8"/>
          <p:cNvSpPr>
            <a:spLocks noGrp="1"/>
          </p:cNvSpPr>
          <p:nvPr>
            <p:ph type="body" sz="quarter" idx="14"/>
          </p:nvPr>
        </p:nvSpPr>
        <p:spPr/>
        <p:txBody>
          <a:bodyPr/>
          <a:lstStyle/>
          <a:p>
            <a:endParaRPr lang="en-US"/>
          </a:p>
        </p:txBody>
      </p:sp>
      <p:sp>
        <p:nvSpPr>
          <p:cNvPr id="6" name="Content Placeholder 5"/>
          <p:cNvSpPr>
            <a:spLocks noGrp="1"/>
          </p:cNvSpPr>
          <p:nvPr>
            <p:ph idx="10"/>
          </p:nvPr>
        </p:nvSpPr>
        <p:spPr/>
        <p:txBody>
          <a:bodyPr/>
          <a:lstStyle/>
          <a:p>
            <a:endParaRPr lang="en-US"/>
          </a:p>
        </p:txBody>
      </p:sp>
      <p:sp>
        <p:nvSpPr>
          <p:cNvPr id="7" name="Content Placeholder 6"/>
          <p:cNvSpPr>
            <a:spLocks noGrp="1"/>
          </p:cNvSpPr>
          <p:nvPr>
            <p:ph idx="12"/>
          </p:nvPr>
        </p:nvSpPr>
        <p:spPr/>
        <p:txBody>
          <a:bodyPr/>
          <a:lstStyle/>
          <a:p>
            <a:endParaRPr lang="en-US"/>
          </a:p>
        </p:txBody>
      </p:sp>
      <p:sp>
        <p:nvSpPr>
          <p:cNvPr id="8" name="Content Placeholder 7"/>
          <p:cNvSpPr>
            <a:spLocks noGrp="1"/>
          </p:cNvSpPr>
          <p:nvPr>
            <p:ph idx="13"/>
          </p:nvPr>
        </p:nvSpPr>
        <p:spPr/>
        <p:txBody>
          <a:bodyPr/>
          <a:lstStyle/>
          <a:p>
            <a:endParaRPr lang="en-US"/>
          </a:p>
        </p:txBody>
      </p:sp>
    </p:spTree>
    <p:extLst>
      <p:ext uri="{BB962C8B-B14F-4D97-AF65-F5344CB8AC3E}">
        <p14:creationId xmlns:p14="http://schemas.microsoft.com/office/powerpoint/2010/main" val="8833754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a:t>
            </a:r>
            <a:br>
              <a:rPr lang="en-US" dirty="0"/>
            </a:br>
            <a:r>
              <a:rPr lang="en-US" dirty="0"/>
              <a:t>1/4 layout</a:t>
            </a:r>
            <a:br>
              <a:rPr lang="en-US" dirty="0"/>
            </a:br>
            <a:r>
              <a:rPr lang="en-US" i="1" dirty="0"/>
              <a:t>white on blue</a:t>
            </a:r>
          </a:p>
        </p:txBody>
      </p:sp>
      <p:sp>
        <p:nvSpPr>
          <p:cNvPr id="3" name="Text Placeholder 2"/>
          <p:cNvSpPr>
            <a:spLocks noGrp="1"/>
          </p:cNvSpPr>
          <p:nvPr>
            <p:ph type="body" sz="quarter" idx="11"/>
          </p:nvPr>
        </p:nvSpPr>
        <p:spPr/>
        <p:txBody>
          <a:bodyPr/>
          <a:lstStyle/>
          <a:p>
            <a:r>
              <a:rPr lang="en-US"/>
              <a:t>Quick-start content pages</a:t>
            </a:r>
            <a:endParaRPr lang="en-US" dirty="0"/>
          </a:p>
        </p:txBody>
      </p:sp>
      <p:sp>
        <p:nvSpPr>
          <p:cNvPr id="9" name="Text Placeholder 8"/>
          <p:cNvSpPr>
            <a:spLocks noGrp="1"/>
          </p:cNvSpPr>
          <p:nvPr>
            <p:ph type="body" sz="quarter" idx="15"/>
          </p:nvPr>
        </p:nvSpPr>
        <p:spPr/>
        <p:txBody>
          <a:bodyPr/>
          <a:lstStyle/>
          <a:p>
            <a:endParaRPr lang="en-US"/>
          </a:p>
        </p:txBody>
      </p:sp>
      <p:sp>
        <p:nvSpPr>
          <p:cNvPr id="6" name="Content Placeholder 5"/>
          <p:cNvSpPr>
            <a:spLocks noGrp="1"/>
          </p:cNvSpPr>
          <p:nvPr>
            <p:ph idx="10"/>
          </p:nvPr>
        </p:nvSpPr>
        <p:spPr/>
        <p:txBody>
          <a:bodyPr/>
          <a:lstStyle/>
          <a:p>
            <a:endParaRPr lang="en-US"/>
          </a:p>
        </p:txBody>
      </p:sp>
      <p:sp>
        <p:nvSpPr>
          <p:cNvPr id="7" name="Content Placeholder 6"/>
          <p:cNvSpPr>
            <a:spLocks noGrp="1"/>
          </p:cNvSpPr>
          <p:nvPr>
            <p:ph idx="12"/>
          </p:nvPr>
        </p:nvSpPr>
        <p:spPr/>
        <p:txBody>
          <a:bodyPr/>
          <a:lstStyle/>
          <a:p>
            <a:endParaRPr lang="en-US"/>
          </a:p>
        </p:txBody>
      </p:sp>
      <p:sp>
        <p:nvSpPr>
          <p:cNvPr id="8" name="Content Placeholder 7"/>
          <p:cNvSpPr>
            <a:spLocks noGrp="1"/>
          </p:cNvSpPr>
          <p:nvPr>
            <p:ph idx="13"/>
          </p:nvPr>
        </p:nvSpPr>
        <p:spPr/>
        <p:txBody>
          <a:bodyPr/>
          <a:lstStyle/>
          <a:p>
            <a:endParaRPr lang="en-US"/>
          </a:p>
        </p:txBody>
      </p:sp>
      <p:sp>
        <p:nvSpPr>
          <p:cNvPr id="15"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82</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307093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a:t>
            </a:r>
            <a:br>
              <a:rPr lang="en-US" dirty="0"/>
            </a:br>
            <a:r>
              <a:rPr lang="en-US" dirty="0"/>
              <a:t>1/4 layout</a:t>
            </a:r>
            <a:br>
              <a:rPr lang="en-US" dirty="0"/>
            </a:br>
            <a:r>
              <a:rPr lang="en-US" i="1" dirty="0"/>
              <a:t>white on gray</a:t>
            </a:r>
          </a:p>
        </p:txBody>
      </p:sp>
      <p:sp>
        <p:nvSpPr>
          <p:cNvPr id="3" name="Text Placeholder 2"/>
          <p:cNvSpPr>
            <a:spLocks noGrp="1"/>
          </p:cNvSpPr>
          <p:nvPr>
            <p:ph type="body" sz="quarter" idx="11"/>
          </p:nvPr>
        </p:nvSpPr>
        <p:spPr/>
        <p:txBody>
          <a:bodyPr/>
          <a:lstStyle/>
          <a:p>
            <a:r>
              <a:rPr lang="en-US"/>
              <a:t>Quick-start content pages</a:t>
            </a:r>
            <a:endParaRPr lang="en-US" dirty="0"/>
          </a:p>
        </p:txBody>
      </p:sp>
      <p:sp>
        <p:nvSpPr>
          <p:cNvPr id="9" name="Text Placeholder 8"/>
          <p:cNvSpPr>
            <a:spLocks noGrp="1"/>
          </p:cNvSpPr>
          <p:nvPr>
            <p:ph type="body" sz="quarter" idx="15"/>
          </p:nvPr>
        </p:nvSpPr>
        <p:spPr/>
        <p:txBody>
          <a:bodyPr/>
          <a:lstStyle/>
          <a:p>
            <a:endParaRPr lang="en-US"/>
          </a:p>
        </p:txBody>
      </p:sp>
      <p:sp>
        <p:nvSpPr>
          <p:cNvPr id="6" name="Content Placeholder 5"/>
          <p:cNvSpPr>
            <a:spLocks noGrp="1"/>
          </p:cNvSpPr>
          <p:nvPr>
            <p:ph idx="10"/>
          </p:nvPr>
        </p:nvSpPr>
        <p:spPr/>
        <p:txBody>
          <a:bodyPr/>
          <a:lstStyle/>
          <a:p>
            <a:endParaRPr lang="en-US"/>
          </a:p>
        </p:txBody>
      </p:sp>
      <p:sp>
        <p:nvSpPr>
          <p:cNvPr id="7" name="Content Placeholder 6"/>
          <p:cNvSpPr>
            <a:spLocks noGrp="1"/>
          </p:cNvSpPr>
          <p:nvPr>
            <p:ph idx="12"/>
          </p:nvPr>
        </p:nvSpPr>
        <p:spPr/>
        <p:txBody>
          <a:bodyPr/>
          <a:lstStyle/>
          <a:p>
            <a:endParaRPr lang="en-US"/>
          </a:p>
        </p:txBody>
      </p:sp>
      <p:sp>
        <p:nvSpPr>
          <p:cNvPr id="8" name="Content Placeholder 7"/>
          <p:cNvSpPr>
            <a:spLocks noGrp="1"/>
          </p:cNvSpPr>
          <p:nvPr>
            <p:ph idx="13"/>
          </p:nvPr>
        </p:nvSpPr>
        <p:spPr/>
        <p:txBody>
          <a:bodyPr/>
          <a:lstStyle/>
          <a:p>
            <a:endParaRPr lang="en-US"/>
          </a:p>
        </p:txBody>
      </p:sp>
    </p:spTree>
    <p:extLst>
      <p:ext uri="{BB962C8B-B14F-4D97-AF65-F5344CB8AC3E}">
        <p14:creationId xmlns:p14="http://schemas.microsoft.com/office/powerpoint/2010/main" val="18203089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two: left header </a:t>
            </a:r>
            <a:br>
              <a:rPr lang="en-US" dirty="0"/>
            </a:br>
            <a:r>
              <a:rPr lang="en-US" dirty="0"/>
              <a:t>1/4 layout</a:t>
            </a:r>
            <a:br>
              <a:rPr lang="en-US" dirty="0"/>
            </a:br>
            <a:r>
              <a:rPr lang="en-US" i="1" dirty="0"/>
              <a:t>white on black</a:t>
            </a:r>
          </a:p>
        </p:txBody>
      </p:sp>
      <p:sp>
        <p:nvSpPr>
          <p:cNvPr id="3" name="Text Placeholder 2"/>
          <p:cNvSpPr>
            <a:spLocks noGrp="1"/>
          </p:cNvSpPr>
          <p:nvPr>
            <p:ph type="body" sz="quarter" idx="11"/>
          </p:nvPr>
        </p:nvSpPr>
        <p:spPr/>
        <p:txBody>
          <a:bodyPr/>
          <a:lstStyle/>
          <a:p>
            <a:r>
              <a:rPr lang="en-US"/>
              <a:t>Quick-start content pages</a:t>
            </a:r>
            <a:endParaRPr lang="en-US" dirty="0"/>
          </a:p>
        </p:txBody>
      </p:sp>
      <p:sp>
        <p:nvSpPr>
          <p:cNvPr id="9" name="Text Placeholder 8"/>
          <p:cNvSpPr>
            <a:spLocks noGrp="1"/>
          </p:cNvSpPr>
          <p:nvPr>
            <p:ph type="body" sz="quarter" idx="15"/>
          </p:nvPr>
        </p:nvSpPr>
        <p:spPr/>
        <p:txBody>
          <a:bodyPr/>
          <a:lstStyle/>
          <a:p>
            <a:endParaRPr lang="en-US"/>
          </a:p>
        </p:txBody>
      </p:sp>
      <p:sp>
        <p:nvSpPr>
          <p:cNvPr id="6" name="Content Placeholder 5"/>
          <p:cNvSpPr>
            <a:spLocks noGrp="1"/>
          </p:cNvSpPr>
          <p:nvPr>
            <p:ph idx="10"/>
          </p:nvPr>
        </p:nvSpPr>
        <p:spPr/>
        <p:txBody>
          <a:bodyPr/>
          <a:lstStyle/>
          <a:p>
            <a:endParaRPr lang="en-US"/>
          </a:p>
        </p:txBody>
      </p:sp>
      <p:sp>
        <p:nvSpPr>
          <p:cNvPr id="7" name="Content Placeholder 6"/>
          <p:cNvSpPr>
            <a:spLocks noGrp="1"/>
          </p:cNvSpPr>
          <p:nvPr>
            <p:ph idx="12"/>
          </p:nvPr>
        </p:nvSpPr>
        <p:spPr/>
        <p:txBody>
          <a:bodyPr/>
          <a:lstStyle/>
          <a:p>
            <a:endParaRPr lang="en-US"/>
          </a:p>
        </p:txBody>
      </p:sp>
      <p:sp>
        <p:nvSpPr>
          <p:cNvPr id="8" name="Content Placeholder 7"/>
          <p:cNvSpPr>
            <a:spLocks noGrp="1"/>
          </p:cNvSpPr>
          <p:nvPr>
            <p:ph idx="13"/>
          </p:nvPr>
        </p:nvSpPr>
        <p:spPr/>
        <p:txBody>
          <a:bodyPr/>
          <a:lstStyle/>
          <a:p>
            <a:endParaRPr lang="en-US"/>
          </a:p>
        </p:txBody>
      </p:sp>
      <p:sp>
        <p:nvSpPr>
          <p:cNvPr id="16"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98393967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three: left header </a:t>
            </a:r>
            <a:br>
              <a:rPr lang="en-US"/>
            </a:br>
            <a:r>
              <a:rPr lang="en-US"/>
              <a:t>1/2 layout </a:t>
            </a:r>
            <a:endParaRPr lang="en-US" dirty="0"/>
          </a:p>
        </p:txBody>
      </p:sp>
      <p:sp>
        <p:nvSpPr>
          <p:cNvPr id="5" name="Text Placeholder 4"/>
          <p:cNvSpPr>
            <a:spLocks noGrp="1"/>
          </p:cNvSpPr>
          <p:nvPr>
            <p:ph type="body" sz="quarter" idx="11"/>
          </p:nvPr>
        </p:nvSpPr>
        <p:spPr/>
        <p:txBody>
          <a:bodyPr/>
          <a:lstStyle/>
          <a:p>
            <a:r>
              <a:rPr lang="en-US"/>
              <a:t>Quick-start content pages</a:t>
            </a:r>
          </a:p>
          <a:p>
            <a:endParaRPr lang="en-US" dirty="0"/>
          </a:p>
        </p:txBody>
      </p:sp>
      <p:sp>
        <p:nvSpPr>
          <p:cNvPr id="9" name="Text Placeholder 8"/>
          <p:cNvSpPr>
            <a:spLocks noGrp="1"/>
          </p:cNvSpPr>
          <p:nvPr>
            <p:ph type="body" sz="quarter" idx="14"/>
          </p:nvPr>
        </p:nvSpPr>
        <p:spPr/>
        <p:txBody>
          <a:bodyPr/>
          <a:lstStyle/>
          <a:p>
            <a:endParaRPr lang="en-US"/>
          </a:p>
        </p:txBody>
      </p:sp>
      <p:sp>
        <p:nvSpPr>
          <p:cNvPr id="6" name="Content Placeholder 5"/>
          <p:cNvSpPr>
            <a:spLocks noGrp="1"/>
          </p:cNvSpPr>
          <p:nvPr>
            <p:ph idx="1"/>
          </p:nvPr>
        </p:nvSpPr>
        <p:spPr/>
        <p:txBody>
          <a:bodyPr/>
          <a:lstStyle/>
          <a:p>
            <a:endParaRPr lang="en-US"/>
          </a:p>
        </p:txBody>
      </p:sp>
      <p:sp>
        <p:nvSpPr>
          <p:cNvPr id="7" name="Content Placeholder 6"/>
          <p:cNvSpPr>
            <a:spLocks noGrp="1"/>
          </p:cNvSpPr>
          <p:nvPr>
            <p:ph idx="13"/>
          </p:nvPr>
        </p:nvSpPr>
        <p:spPr/>
        <p:txBody>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133666921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Layout three: left header</a:t>
            </a:r>
            <a:br>
              <a:rPr lang="en-US" dirty="0"/>
            </a:br>
            <a:r>
              <a:rPr lang="en-US" dirty="0"/>
              <a:t>1/2 layout </a:t>
            </a:r>
          </a:p>
        </p:txBody>
      </p:sp>
      <p:sp>
        <p:nvSpPr>
          <p:cNvPr id="8" name="Text Placeholder 7"/>
          <p:cNvSpPr>
            <a:spLocks noGrp="1"/>
          </p:cNvSpPr>
          <p:nvPr>
            <p:ph type="body" sz="quarter" idx="11"/>
          </p:nvPr>
        </p:nvSpPr>
        <p:spPr/>
        <p:txBody>
          <a:bodyPr/>
          <a:lstStyle/>
          <a:p>
            <a:r>
              <a:rPr lang="en-US"/>
              <a:t>Quick-start content pages</a:t>
            </a:r>
            <a:endParaRPr lang="en-US" dirty="0"/>
          </a:p>
        </p:txBody>
      </p:sp>
      <p:sp>
        <p:nvSpPr>
          <p:cNvPr id="7" name="Text Placeholder 6"/>
          <p:cNvSpPr>
            <a:spLocks noGrp="1"/>
          </p:cNvSpPr>
          <p:nvPr>
            <p:ph type="body" sz="quarter" idx="14"/>
          </p:nvPr>
        </p:nvSpPr>
        <p:spPr/>
        <p:txBody>
          <a:bodyPr/>
          <a:lstStyle/>
          <a:p>
            <a:endParaRPr lang="en-US"/>
          </a:p>
        </p:txBody>
      </p:sp>
      <p:sp>
        <p:nvSpPr>
          <p:cNvPr id="5" name="Content Placeholder 4"/>
          <p:cNvSpPr>
            <a:spLocks noGrp="1"/>
          </p:cNvSpPr>
          <p:nvPr>
            <p:ph idx="1"/>
          </p:nvPr>
        </p:nvSpPr>
        <p:spPr/>
        <p:txBody>
          <a:bodyPr/>
          <a:lstStyle/>
          <a:p>
            <a:endParaRPr lang="en-US" dirty="0"/>
          </a:p>
        </p:txBody>
      </p:sp>
      <p:sp>
        <p:nvSpPr>
          <p:cNvPr id="6" name="Content Placeholder 5"/>
          <p:cNvSpPr>
            <a:spLocks noGrp="1"/>
          </p:cNvSpPr>
          <p:nvPr>
            <p:ph idx="13"/>
          </p:nvPr>
        </p:nvSpPr>
        <p:spPr/>
        <p:txBody>
          <a:bodyPr/>
          <a:lstStyle/>
          <a:p>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3" y="7818135"/>
            <a:ext cx="566118" cy="228601"/>
          </a:xfrm>
          <a:prstGeom prst="rect">
            <a:avLst/>
          </a:prstGeom>
        </p:spPr>
      </p:pic>
    </p:spTree>
    <p:extLst>
      <p:ext uri="{BB962C8B-B14F-4D97-AF65-F5344CB8AC3E}">
        <p14:creationId xmlns:p14="http://schemas.microsoft.com/office/powerpoint/2010/main" val="2846868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bg>
      <p:bgPr>
        <a:solidFill>
          <a:schemeClr val="tx2"/>
        </a:solidFill>
        <a:effectLst/>
      </p:bgPr>
    </p:bg>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t>Quick-start content pages</a:t>
            </a:r>
          </a:p>
          <a:p>
            <a:endParaRPr lang="en-US" dirty="0"/>
          </a:p>
        </p:txBody>
      </p:sp>
      <p:sp>
        <p:nvSpPr>
          <p:cNvPr id="21" name="Text Placeholder 20"/>
          <p:cNvSpPr>
            <a:spLocks noGrp="1"/>
          </p:cNvSpPr>
          <p:nvPr>
            <p:ph type="body" sz="quarter" idx="14"/>
          </p:nvPr>
        </p:nvSpPr>
        <p:spPr/>
        <p:txBody>
          <a:bodyPr/>
          <a:lstStyle/>
          <a:p>
            <a:endParaRPr lang="en-US"/>
          </a:p>
        </p:txBody>
      </p:sp>
      <p:sp>
        <p:nvSpPr>
          <p:cNvPr id="19" name="Content Placeholder 18"/>
          <p:cNvSpPr>
            <a:spLocks noGrp="1"/>
          </p:cNvSpPr>
          <p:nvPr>
            <p:ph idx="1"/>
          </p:nvPr>
        </p:nvSpPr>
        <p:spPr/>
        <p:txBody>
          <a:bodyPr/>
          <a:lstStyle/>
          <a:p>
            <a:endParaRPr lang="en-US"/>
          </a:p>
        </p:txBody>
      </p:sp>
      <p:sp>
        <p:nvSpPr>
          <p:cNvPr id="20" name="Content Placeholder 19"/>
          <p:cNvSpPr>
            <a:spLocks noGrp="1"/>
          </p:cNvSpPr>
          <p:nvPr>
            <p:ph idx="13"/>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Tree>
    <p:extLst>
      <p:ext uri="{BB962C8B-B14F-4D97-AF65-F5344CB8AC3E}">
        <p14:creationId xmlns:p14="http://schemas.microsoft.com/office/powerpoint/2010/main" val="188574443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chemeClr val="bg2"/>
        </a:solidFill>
        <a:effectLst/>
      </p:bgPr>
    </p:bg>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endParaRPr lang="en-US"/>
          </a:p>
        </p:txBody>
      </p:sp>
      <p:sp>
        <p:nvSpPr>
          <p:cNvPr id="5" name="Text Placeholder 4"/>
          <p:cNvSpPr>
            <a:spLocks noGrp="1"/>
          </p:cNvSpPr>
          <p:nvPr>
            <p:ph type="body" sz="quarter" idx="11"/>
          </p:nvPr>
        </p:nvSpPr>
        <p:spPr/>
        <p:txBody>
          <a:bodyPr/>
          <a:lstStyle/>
          <a:p>
            <a:r>
              <a:rPr lang="en-US"/>
              <a:t>Quick-start content pages</a:t>
            </a:r>
          </a:p>
          <a:p>
            <a:endParaRPr lang="en-US" dirty="0"/>
          </a:p>
        </p:txBody>
      </p:sp>
      <p:sp>
        <p:nvSpPr>
          <p:cNvPr id="21" name="Text Placeholder 20"/>
          <p:cNvSpPr>
            <a:spLocks noGrp="1"/>
          </p:cNvSpPr>
          <p:nvPr>
            <p:ph type="body" sz="quarter" idx="14"/>
          </p:nvPr>
        </p:nvSpPr>
        <p:spPr/>
        <p:txBody>
          <a:bodyPr/>
          <a:lstStyle/>
          <a:p>
            <a:endParaRPr lang="en-US"/>
          </a:p>
        </p:txBody>
      </p:sp>
      <p:sp>
        <p:nvSpPr>
          <p:cNvPr id="19" name="Content Placeholder 18"/>
          <p:cNvSpPr>
            <a:spLocks noGrp="1"/>
          </p:cNvSpPr>
          <p:nvPr>
            <p:ph idx="1"/>
          </p:nvPr>
        </p:nvSpPr>
        <p:spPr/>
        <p:txBody>
          <a:bodyPr/>
          <a:lstStyle/>
          <a:p>
            <a:endParaRPr lang="en-US"/>
          </a:p>
        </p:txBody>
      </p:sp>
      <p:sp>
        <p:nvSpPr>
          <p:cNvPr id="20" name="Content Placeholder 19"/>
          <p:cNvSpPr>
            <a:spLocks noGrp="1"/>
          </p:cNvSpPr>
          <p:nvPr>
            <p:ph idx="13"/>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Tree>
    <p:extLst>
      <p:ext uri="{BB962C8B-B14F-4D97-AF65-F5344CB8AC3E}">
        <p14:creationId xmlns:p14="http://schemas.microsoft.com/office/powerpoint/2010/main" val="7800618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three: left header </a:t>
            </a:r>
            <a:br>
              <a:rPr lang="en-US"/>
            </a:br>
            <a:r>
              <a:rPr lang="en-US"/>
              <a:t>1/2 layout </a:t>
            </a:r>
            <a:endParaRPr lang="en-US" dirty="0"/>
          </a:p>
        </p:txBody>
      </p:sp>
      <p:sp>
        <p:nvSpPr>
          <p:cNvPr id="8" name="Text Placeholder 7"/>
          <p:cNvSpPr>
            <a:spLocks noGrp="1"/>
          </p:cNvSpPr>
          <p:nvPr>
            <p:ph type="body" sz="quarter" idx="14"/>
          </p:nvPr>
        </p:nvSpPr>
        <p:spPr/>
        <p:txBody>
          <a:bodyPr/>
          <a:lstStyle/>
          <a:p>
            <a:endParaRPr lang="en-US"/>
          </a:p>
        </p:txBody>
      </p:sp>
      <p:sp>
        <p:nvSpPr>
          <p:cNvPr id="6" name="Text Placeholder 5"/>
          <p:cNvSpPr>
            <a:spLocks noGrp="1"/>
          </p:cNvSpPr>
          <p:nvPr>
            <p:ph type="body" sz="quarter" idx="11"/>
          </p:nvPr>
        </p:nvSpPr>
        <p:spPr/>
        <p:txBody>
          <a:bodyPr/>
          <a:lstStyle/>
          <a:p>
            <a:r>
              <a:rPr lang="en-US"/>
              <a:t>Quick-start content pages</a:t>
            </a:r>
          </a:p>
          <a:p>
            <a:endParaRPr lang="en-US" dirty="0"/>
          </a:p>
        </p:txBody>
      </p:sp>
      <p:sp>
        <p:nvSpPr>
          <p:cNvPr id="5" name="Content Placeholder 4"/>
          <p:cNvSpPr>
            <a:spLocks noGrp="1"/>
          </p:cNvSpPr>
          <p:nvPr>
            <p:ph idx="1"/>
          </p:nvPr>
        </p:nvSpPr>
        <p:spPr/>
        <p:txBody>
          <a:bodyPr/>
          <a:lstStyle/>
          <a:p>
            <a:endParaRPr lang="en-US"/>
          </a:p>
        </p:txBody>
      </p:sp>
      <p:sp>
        <p:nvSpPr>
          <p:cNvPr id="7" name="Content Placeholder 6"/>
          <p:cNvSpPr>
            <a:spLocks noGrp="1"/>
          </p:cNvSpPr>
          <p:nvPr>
            <p:ph idx="13"/>
          </p:nvPr>
        </p:nvSpPr>
        <p:spPr/>
        <p:txBody>
          <a:bodyPr/>
          <a:lstStyle/>
          <a:p>
            <a:endParaRPr lang="en-US"/>
          </a:p>
        </p:txBody>
      </p:sp>
    </p:spTree>
    <p:extLst>
      <p:ext uri="{BB962C8B-B14F-4D97-AF65-F5344CB8AC3E}">
        <p14:creationId xmlns:p14="http://schemas.microsoft.com/office/powerpoint/2010/main" val="20683765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52133A4-1EEB-EB40-B743-5B33F27819B0}"/>
              </a:ext>
            </a:extLst>
          </p:cNvPr>
          <p:cNvSpPr/>
          <p:nvPr/>
        </p:nvSpPr>
        <p:spPr>
          <a:xfrm>
            <a:off x="402432" y="2098576"/>
            <a:ext cx="2736304"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l"/>
            <a:endParaRPr lang="en-US" sz="2000" dirty="0">
              <a:latin typeface="IBM Plex Sans" panose="020B0503050000000000" pitchFamily="34" charset="0"/>
            </a:endParaRPr>
          </a:p>
        </p:txBody>
      </p:sp>
      <p:sp>
        <p:nvSpPr>
          <p:cNvPr id="2" name="Title 1">
            <a:extLst>
              <a:ext uri="{FF2B5EF4-FFF2-40B4-BE49-F238E27FC236}">
                <a16:creationId xmlns:a16="http://schemas.microsoft.com/office/drawing/2014/main" id="{0A22DB3A-35AF-F442-B69A-F0A50A1AE4F7}"/>
              </a:ext>
            </a:extLst>
          </p:cNvPr>
          <p:cNvSpPr>
            <a:spLocks noGrp="1"/>
          </p:cNvSpPr>
          <p:nvPr>
            <p:ph type="title"/>
          </p:nvPr>
        </p:nvSpPr>
        <p:spPr>
          <a:xfrm>
            <a:off x="438335" y="1162471"/>
            <a:ext cx="2971800" cy="2923881"/>
          </a:xfrm>
        </p:spPr>
        <p:txBody>
          <a:bodyPr/>
          <a:lstStyle/>
          <a:p>
            <a:r>
              <a:rPr lang="en-US" dirty="0"/>
              <a:t>Wireframing</a:t>
            </a:r>
            <a:br>
              <a:rPr lang="en-US" dirty="0"/>
            </a:br>
            <a:r>
              <a:rPr lang="en-US" b="1" dirty="0"/>
              <a:t>OmniGraffle</a:t>
            </a:r>
          </a:p>
        </p:txBody>
      </p:sp>
      <p:sp>
        <p:nvSpPr>
          <p:cNvPr id="4" name="Text Placeholder 3">
            <a:extLst>
              <a:ext uri="{FF2B5EF4-FFF2-40B4-BE49-F238E27FC236}">
                <a16:creationId xmlns:a16="http://schemas.microsoft.com/office/drawing/2014/main" id="{CC955BDE-E367-4E47-9E74-D88FBEC18105}"/>
              </a:ext>
            </a:extLst>
          </p:cNvPr>
          <p:cNvSpPr>
            <a:spLocks noGrp="1"/>
          </p:cNvSpPr>
          <p:nvPr>
            <p:ph type="body" sz="quarter" idx="14"/>
          </p:nvPr>
        </p:nvSpPr>
        <p:spPr/>
        <p:txBody>
          <a:bodyPr/>
          <a:lstStyle/>
          <a:p>
            <a:endParaRPr lang="en-US"/>
          </a:p>
        </p:txBody>
      </p:sp>
      <p:pic>
        <p:nvPicPr>
          <p:cNvPr id="5" name="Picture 4">
            <a:extLst>
              <a:ext uri="{FF2B5EF4-FFF2-40B4-BE49-F238E27FC236}">
                <a16:creationId xmlns:a16="http://schemas.microsoft.com/office/drawing/2014/main" id="{E092F04D-F01A-9D4C-A67A-CC543D94F51D}"/>
              </a:ext>
            </a:extLst>
          </p:cNvPr>
          <p:cNvPicPr>
            <a:picLocks noChangeAspect="1"/>
          </p:cNvPicPr>
          <p:nvPr/>
        </p:nvPicPr>
        <p:blipFill rotWithShape="1">
          <a:blip r:embed="rId2"/>
          <a:srcRect l="1540" t="986" r="21644" b="1147"/>
          <a:stretch/>
        </p:blipFill>
        <p:spPr>
          <a:xfrm>
            <a:off x="3642792" y="0"/>
            <a:ext cx="10987608" cy="8229600"/>
          </a:xfrm>
          <a:prstGeom prst="rect">
            <a:avLst/>
          </a:prstGeom>
        </p:spPr>
      </p:pic>
    </p:spTree>
    <p:extLst>
      <p:ext uri="{BB962C8B-B14F-4D97-AF65-F5344CB8AC3E}">
        <p14:creationId xmlns:p14="http://schemas.microsoft.com/office/powerpoint/2010/main" val="175417221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three: left header </a:t>
            </a:r>
            <a:br>
              <a:rPr lang="en-US"/>
            </a:br>
            <a:r>
              <a:rPr lang="en-US"/>
              <a:t>1/2 layout </a:t>
            </a:r>
            <a:endParaRPr lang="en-US" dirty="0"/>
          </a:p>
        </p:txBody>
      </p:sp>
      <p:sp>
        <p:nvSpPr>
          <p:cNvPr id="8" name="Text Placeholder 7"/>
          <p:cNvSpPr>
            <a:spLocks noGrp="1"/>
          </p:cNvSpPr>
          <p:nvPr>
            <p:ph type="body" sz="quarter" idx="14"/>
          </p:nvPr>
        </p:nvSpPr>
        <p:spPr/>
        <p:txBody>
          <a:bodyPr/>
          <a:lstStyle/>
          <a:p>
            <a:endParaRPr lang="en-US"/>
          </a:p>
        </p:txBody>
      </p:sp>
      <p:sp>
        <p:nvSpPr>
          <p:cNvPr id="5" name="Text Placeholder 4"/>
          <p:cNvSpPr>
            <a:spLocks noGrp="1"/>
          </p:cNvSpPr>
          <p:nvPr>
            <p:ph type="body" sz="quarter" idx="11"/>
          </p:nvPr>
        </p:nvSpPr>
        <p:spPr/>
        <p:txBody>
          <a:bodyPr/>
          <a:lstStyle/>
          <a:p>
            <a:r>
              <a:rPr lang="en-US"/>
              <a:t>Quick-start content pages</a:t>
            </a:r>
          </a:p>
          <a:p>
            <a:endParaRPr lang="en-US" dirty="0"/>
          </a:p>
        </p:txBody>
      </p:sp>
      <p:sp>
        <p:nvSpPr>
          <p:cNvPr id="6" name="Content Placeholder 5"/>
          <p:cNvSpPr>
            <a:spLocks noGrp="1"/>
          </p:cNvSpPr>
          <p:nvPr>
            <p:ph idx="1"/>
          </p:nvPr>
        </p:nvSpPr>
        <p:spPr/>
        <p:txBody>
          <a:bodyPr/>
          <a:lstStyle/>
          <a:p>
            <a:endParaRPr lang="en-US"/>
          </a:p>
        </p:txBody>
      </p:sp>
      <p:sp>
        <p:nvSpPr>
          <p:cNvPr id="7" name="Content Placeholder 6"/>
          <p:cNvSpPr>
            <a:spLocks noGrp="1"/>
          </p:cNvSpPr>
          <p:nvPr>
            <p:ph idx="13"/>
          </p:nvPr>
        </p:nvSpPr>
        <p:spPr/>
        <p:txBody>
          <a:bodyPr/>
          <a:lstStyle/>
          <a:p>
            <a:endParaRPr lang="en-US"/>
          </a:p>
        </p:txBody>
      </p:sp>
    </p:spTree>
    <p:extLst>
      <p:ext uri="{BB962C8B-B14F-4D97-AF65-F5344CB8AC3E}">
        <p14:creationId xmlns:p14="http://schemas.microsoft.com/office/powerpoint/2010/main" val="18164186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Layout three: left header </a:t>
            </a:r>
            <a:br>
              <a:rPr lang="en-US"/>
            </a:br>
            <a:r>
              <a:rPr lang="en-US"/>
              <a:t>1/2 layout </a:t>
            </a:r>
            <a:endParaRPr lang="en-US" dirty="0"/>
          </a:p>
        </p:txBody>
      </p:sp>
      <p:sp>
        <p:nvSpPr>
          <p:cNvPr id="17" name="Text Placeholder 16"/>
          <p:cNvSpPr>
            <a:spLocks noGrp="1"/>
          </p:cNvSpPr>
          <p:nvPr>
            <p:ph type="body" sz="quarter" idx="11"/>
          </p:nvPr>
        </p:nvSpPr>
        <p:spPr/>
        <p:txBody>
          <a:bodyPr/>
          <a:lstStyle/>
          <a:p>
            <a:r>
              <a:rPr lang="en-US"/>
              <a:t>Quick-start content pages</a:t>
            </a:r>
            <a:endParaRPr lang="en-US" dirty="0"/>
          </a:p>
        </p:txBody>
      </p:sp>
      <p:sp>
        <p:nvSpPr>
          <p:cNvPr id="5" name="Content Placeholder 4"/>
          <p:cNvSpPr>
            <a:spLocks noGrp="1"/>
          </p:cNvSpPr>
          <p:nvPr>
            <p:ph idx="1"/>
          </p:nvPr>
        </p:nvSpPr>
        <p:spPr/>
        <p:txBody>
          <a:bodyPr/>
          <a:lstStyle/>
          <a:p>
            <a:endParaRPr lang="en-US"/>
          </a:p>
        </p:txBody>
      </p:sp>
      <p:sp>
        <p:nvSpPr>
          <p:cNvPr id="6" name="Content Placeholder 5"/>
          <p:cNvSpPr>
            <a:spLocks noGrp="1"/>
          </p:cNvSpPr>
          <p:nvPr>
            <p:ph idx="13"/>
          </p:nvPr>
        </p:nvSpPr>
        <p:spPr/>
        <p:txBody>
          <a:bodyPr/>
          <a:lstStyle/>
          <a:p>
            <a:endParaRPr lang="en-US"/>
          </a:p>
        </p:txBody>
      </p:sp>
      <p:sp>
        <p:nvSpPr>
          <p:cNvPr id="7" name="Text Placeholder 6"/>
          <p:cNvSpPr>
            <a:spLocks noGrp="1"/>
          </p:cNvSpPr>
          <p:nvPr>
            <p:ph type="body" sz="quarter" idx="14"/>
          </p:nvPr>
        </p:nvSpPr>
        <p:spPr/>
        <p:txBody>
          <a:bodyPr/>
          <a:lstStyle/>
          <a:p>
            <a:endParaRPr lang="en-US"/>
          </a:p>
        </p:txBody>
      </p:sp>
    </p:spTree>
    <p:extLst>
      <p:ext uri="{BB962C8B-B14F-4D97-AF65-F5344CB8AC3E}">
        <p14:creationId xmlns:p14="http://schemas.microsoft.com/office/powerpoint/2010/main" val="18862936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ontent Placeholder 19"/>
          <p:cNvSpPr>
            <a:spLocks noGrp="1"/>
          </p:cNvSpPr>
          <p:nvPr>
            <p:ph sz="quarter" idx="18"/>
          </p:nvPr>
        </p:nvSpPr>
        <p:spPr/>
        <p:txBody>
          <a:bodyPr/>
          <a:lstStyle/>
          <a:p>
            <a:endParaRPr lang="en-US"/>
          </a:p>
        </p:txBody>
      </p:sp>
      <p:sp>
        <p:nvSpPr>
          <p:cNvPr id="3" name="Title 2"/>
          <p:cNvSpPr>
            <a:spLocks noGrp="1"/>
          </p:cNvSpPr>
          <p:nvPr>
            <p:ph type="title"/>
          </p:nvPr>
        </p:nvSpPr>
        <p:spPr/>
        <p:txBody>
          <a:bodyPr/>
          <a:lstStyle/>
          <a:p>
            <a:r>
              <a:rPr lang="en-US"/>
              <a:t>Color block layout one</a:t>
            </a:r>
            <a:endParaRPr lang="en-US" dirty="0"/>
          </a:p>
        </p:txBody>
      </p:sp>
      <p:sp>
        <p:nvSpPr>
          <p:cNvPr id="4" name="Text Placeholder 3"/>
          <p:cNvSpPr>
            <a:spLocks noGrp="1"/>
          </p:cNvSpPr>
          <p:nvPr>
            <p:ph type="body" sz="quarter" idx="11"/>
          </p:nvPr>
        </p:nvSpPr>
        <p:spPr/>
        <p:txBody>
          <a:bodyPr/>
          <a:lstStyle/>
          <a:p>
            <a:r>
              <a:rPr lang="en-US"/>
              <a:t>Quick-start content pages</a:t>
            </a:r>
            <a:endParaRPr lang="en-US" dirty="0"/>
          </a:p>
        </p:txBody>
      </p:sp>
      <p:sp>
        <p:nvSpPr>
          <p:cNvPr id="17" name="Content Placeholder 16"/>
          <p:cNvSpPr>
            <a:spLocks noGrp="1"/>
          </p:cNvSpPr>
          <p:nvPr>
            <p:ph sz="quarter" idx="16"/>
          </p:nvPr>
        </p:nvSpPr>
        <p:spPr/>
        <p:txBody>
          <a:bodyPr/>
          <a:lstStyle/>
          <a:p>
            <a:endParaRPr lang="en-US"/>
          </a:p>
        </p:txBody>
      </p:sp>
      <p:sp>
        <p:nvSpPr>
          <p:cNvPr id="15" name="Content Placeholder 14"/>
          <p:cNvSpPr>
            <a:spLocks noGrp="1"/>
          </p:cNvSpPr>
          <p:nvPr>
            <p:ph sz="quarter" idx="15"/>
          </p:nvPr>
        </p:nvSpPr>
        <p:spPr/>
        <p:txBody>
          <a:bodyPr/>
          <a:lstStyle/>
          <a:p>
            <a:endParaRPr lang="en-US"/>
          </a:p>
        </p:txBody>
      </p:sp>
      <p:sp>
        <p:nvSpPr>
          <p:cNvPr id="19" name="Content Placeholder 18"/>
          <p:cNvSpPr>
            <a:spLocks noGrp="1"/>
          </p:cNvSpPr>
          <p:nvPr>
            <p:ph sz="quarter" idx="17"/>
          </p:nvPr>
        </p:nvSpPr>
        <p:spPr/>
        <p:txBody>
          <a:bodyPr/>
          <a:lstStyle/>
          <a:p>
            <a:endParaRPr lang="en-US"/>
          </a:p>
        </p:txBody>
      </p:sp>
      <p:sp>
        <p:nvSpPr>
          <p:cNvPr id="21" name="Content Placeholder 20"/>
          <p:cNvSpPr>
            <a:spLocks noGrp="1"/>
          </p:cNvSpPr>
          <p:nvPr>
            <p:ph sz="quarter" idx="19"/>
          </p:nvPr>
        </p:nvSpPr>
        <p:spPr/>
        <p:txBody>
          <a:bodyPr/>
          <a:lstStyle/>
          <a:p>
            <a:endParaRPr lang="en-US"/>
          </a:p>
        </p:txBody>
      </p:sp>
      <p:sp>
        <p:nvSpPr>
          <p:cNvPr id="22" name="Content Placeholder 21"/>
          <p:cNvSpPr>
            <a:spLocks noGrp="1"/>
          </p:cNvSpPr>
          <p:nvPr>
            <p:ph sz="quarter" idx="20"/>
          </p:nvPr>
        </p:nvSpPr>
        <p:spPr/>
        <p:txBody>
          <a:bodyPr/>
          <a:lstStyle/>
          <a:p>
            <a:endParaRPr lang="en-US"/>
          </a:p>
        </p:txBody>
      </p:sp>
      <p:sp>
        <p:nvSpPr>
          <p:cNvPr id="23" name="Text Placeholder 22"/>
          <p:cNvSpPr>
            <a:spLocks noGrp="1"/>
          </p:cNvSpPr>
          <p:nvPr>
            <p:ph type="body" sz="quarter" idx="21"/>
          </p:nvPr>
        </p:nvSpPr>
        <p:spPr/>
        <p:txBody>
          <a:bodyPr/>
          <a:lstStyle/>
          <a:p>
            <a:endParaRPr lang="en-US" dirty="0"/>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13" name="Group 12"/>
          <p:cNvGrpSpPr/>
          <p:nvPr/>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solidFill>
                    <a:schemeClr val="tx1">
                      <a:alpha val="60000"/>
                    </a:schemeClr>
                  </a:solidFill>
                  <a:latin typeface="IBM Plex Sans" charset="0"/>
                  <a:ea typeface="IBM Plex Sans" charset="0"/>
                  <a:cs typeface="IBM Plex Sans" charset="0"/>
                </a:rPr>
                <a:t>©</a:t>
              </a:r>
              <a:r>
                <a:rPr lang="en-US" sz="400" b="0" i="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2018 IBM Corporation</a:t>
              </a:r>
              <a:r>
                <a:rPr lang="en-US" sz="799" b="0" i="0" baseline="0" dirty="0">
                  <a:solidFill>
                    <a:schemeClr val="tx1">
                      <a:alpha val="60000"/>
                    </a:schemeClr>
                  </a:solidFill>
                  <a:latin typeface="IBM Plex Sans" charset="0"/>
                  <a:ea typeface="IBM Plex Sans" charset="0"/>
                  <a:cs typeface="IBM Plex Sans" charset="0"/>
                </a:rPr>
                <a:t>              </a:t>
              </a:r>
              <a:r>
                <a:rPr lang="en-US" sz="799" b="0" i="0" dirty="0">
                  <a:solidFill>
                    <a:schemeClr val="tx1">
                      <a:alpha val="60000"/>
                    </a:schemeClr>
                  </a:solidFill>
                  <a:latin typeface="IBM Plex Sans" charset="0"/>
                  <a:ea typeface="IBM Plex Sans" charset="0"/>
                  <a:cs typeface="IBM Plex Sans" charset="0"/>
                </a:rPr>
                <a:t> </a:t>
              </a:r>
            </a:p>
          </p:txBody>
        </p:sp>
        <p:sp>
          <p:nvSpPr>
            <p:cNvPr id="16"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tx1">
                      <a:alpha val="60000"/>
                    </a:schemeClr>
                  </a:solidFill>
                  <a:latin typeface="IBM Plex Sans" charset="0"/>
                  <a:ea typeface="IBM Plex Sans" charset="0"/>
                  <a:cs typeface="IBM Plex Sans" charset="0"/>
                </a:rPr>
                <a:t> </a:t>
              </a:r>
              <a:fld id="{7C9968D1-C8E5-4FE3-AED4-7D4518C301B3}" type="datetime3">
                <a:rPr lang="en-US" sz="799" b="0" i="0" smtClean="0">
                  <a:solidFill>
                    <a:schemeClr val="tx1">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tx1">
                    <a:alpha val="60000"/>
                  </a:schemeClr>
                </a:solidFill>
                <a:latin typeface="IBM Plex Sans" charset="0"/>
                <a:ea typeface="IBM Plex Sans" charset="0"/>
                <a:cs typeface="IBM Plex Sans" charset="0"/>
              </a:endParaRPr>
            </a:p>
          </p:txBody>
        </p:sp>
      </p:grpSp>
      <p:sp>
        <p:nvSpPr>
          <p:cNvPr id="18"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tx1"/>
                </a:solidFill>
                <a:latin typeface="IBM Plex Sans" charset="0"/>
                <a:ea typeface="IBM Plex Sans" charset="0"/>
                <a:cs typeface="IBM Plex Sans" charset="0"/>
              </a:rPr>
              <a:pPr algn="l"/>
              <a:t>92</a:t>
            </a:fld>
            <a:endParaRPr lang="en-US" sz="800" b="0" i="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17286213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block layout two</a:t>
            </a:r>
          </a:p>
        </p:txBody>
      </p:sp>
      <p:sp>
        <p:nvSpPr>
          <p:cNvPr id="3" name="Text Placeholder 2"/>
          <p:cNvSpPr>
            <a:spLocks noGrp="1"/>
          </p:cNvSpPr>
          <p:nvPr>
            <p:ph type="body" sz="quarter" idx="11"/>
          </p:nvPr>
        </p:nvSpPr>
        <p:spPr/>
        <p:txBody>
          <a:bodyPr/>
          <a:lstStyle/>
          <a:p>
            <a:r>
              <a:rPr lang="en-US" dirty="0"/>
              <a:t>Quick-start content pages</a:t>
            </a:r>
          </a:p>
          <a:p>
            <a:endParaRPr lang="en-US" dirty="0"/>
          </a:p>
        </p:txBody>
      </p:sp>
      <p:sp>
        <p:nvSpPr>
          <p:cNvPr id="28" name="Content Placeholder 27"/>
          <p:cNvSpPr>
            <a:spLocks noGrp="1"/>
          </p:cNvSpPr>
          <p:nvPr>
            <p:ph sz="quarter" idx="16"/>
          </p:nvPr>
        </p:nvSpPr>
        <p:spPr/>
        <p:txBody>
          <a:bodyPr/>
          <a:lstStyle/>
          <a:p>
            <a:endParaRPr lang="en-US"/>
          </a:p>
        </p:txBody>
      </p:sp>
      <p:sp>
        <p:nvSpPr>
          <p:cNvPr id="27" name="Content Placeholder 26"/>
          <p:cNvSpPr>
            <a:spLocks noGrp="1"/>
          </p:cNvSpPr>
          <p:nvPr>
            <p:ph sz="quarter" idx="15"/>
          </p:nvPr>
        </p:nvSpPr>
        <p:spPr/>
        <p:txBody>
          <a:bodyPr/>
          <a:lstStyle/>
          <a:p>
            <a:endParaRPr lang="en-US"/>
          </a:p>
        </p:txBody>
      </p:sp>
      <p:sp>
        <p:nvSpPr>
          <p:cNvPr id="29" name="Content Placeholder 28"/>
          <p:cNvSpPr>
            <a:spLocks noGrp="1"/>
          </p:cNvSpPr>
          <p:nvPr>
            <p:ph sz="quarter" idx="17"/>
          </p:nvPr>
        </p:nvSpPr>
        <p:spPr/>
        <p:txBody>
          <a:bodyPr/>
          <a:lstStyle/>
          <a:p>
            <a:endParaRPr lang="en-US"/>
          </a:p>
        </p:txBody>
      </p:sp>
      <p:sp>
        <p:nvSpPr>
          <p:cNvPr id="26" name="Text Placeholder 25"/>
          <p:cNvSpPr>
            <a:spLocks noGrp="1"/>
          </p:cNvSpPr>
          <p:nvPr>
            <p:ph type="body" sz="quarter" idx="14"/>
          </p:nvPr>
        </p:nvSpPr>
        <p:spPr/>
        <p:txBody>
          <a:bodyPr lIns="0" rIns="0" bIns="0"/>
          <a:lstStyle/>
          <a:p>
            <a:endParaRPr lang="en-US"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Tree>
    <p:extLst>
      <p:ext uri="{BB962C8B-B14F-4D97-AF65-F5344CB8AC3E}">
        <p14:creationId xmlns:p14="http://schemas.microsoft.com/office/powerpoint/2010/main" val="139894459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Color block layout three</a:t>
            </a:r>
            <a:endParaRPr lang="en-US" dirty="0"/>
          </a:p>
        </p:txBody>
      </p:sp>
      <p:sp>
        <p:nvSpPr>
          <p:cNvPr id="3" name="Text Placeholder 2"/>
          <p:cNvSpPr>
            <a:spLocks noGrp="1"/>
          </p:cNvSpPr>
          <p:nvPr>
            <p:ph type="body" sz="quarter" idx="11"/>
          </p:nvPr>
        </p:nvSpPr>
        <p:spPr/>
        <p:txBody>
          <a:bodyPr/>
          <a:lstStyle/>
          <a:p>
            <a:r>
              <a:rPr lang="en-US"/>
              <a:t>Quick-start content pages</a:t>
            </a:r>
          </a:p>
          <a:p>
            <a:endParaRPr lang="en-US" dirty="0"/>
          </a:p>
        </p:txBody>
      </p:sp>
      <p:sp>
        <p:nvSpPr>
          <p:cNvPr id="21" name="Content Placeholder 20"/>
          <p:cNvSpPr>
            <a:spLocks noGrp="1"/>
          </p:cNvSpPr>
          <p:nvPr>
            <p:ph sz="quarter" idx="16"/>
          </p:nvPr>
        </p:nvSpPr>
        <p:spPr/>
        <p:txBody>
          <a:bodyPr/>
          <a:lstStyle/>
          <a:p>
            <a:endParaRPr lang="en-US"/>
          </a:p>
        </p:txBody>
      </p:sp>
      <p:sp>
        <p:nvSpPr>
          <p:cNvPr id="20" name="Content Placeholder 19"/>
          <p:cNvSpPr>
            <a:spLocks noGrp="1"/>
          </p:cNvSpPr>
          <p:nvPr>
            <p:ph sz="quarter" idx="15"/>
          </p:nvPr>
        </p:nvSpPr>
        <p:spPr/>
        <p:txBody>
          <a:bodyPr/>
          <a:lstStyle/>
          <a:p>
            <a:endParaRPr lang="en-US"/>
          </a:p>
        </p:txBody>
      </p:sp>
      <p:sp>
        <p:nvSpPr>
          <p:cNvPr id="22" name="Content Placeholder 21"/>
          <p:cNvSpPr>
            <a:spLocks noGrp="1"/>
          </p:cNvSpPr>
          <p:nvPr>
            <p:ph sz="quarter" idx="17"/>
          </p:nvPr>
        </p:nvSpPr>
        <p:spPr/>
        <p:txBody>
          <a:bodyPr/>
          <a:lstStyle/>
          <a:p>
            <a:endParaRPr lang="en-US"/>
          </a:p>
        </p:txBody>
      </p:sp>
      <p:sp>
        <p:nvSpPr>
          <p:cNvPr id="19" name="Text Placeholder 18"/>
          <p:cNvSpPr>
            <a:spLocks noGrp="1"/>
          </p:cNvSpPr>
          <p:nvPr>
            <p:ph type="body" sz="quarter" idx="14"/>
          </p:nvPr>
        </p:nvSpPr>
        <p:spPr/>
        <p:txBody>
          <a:bodyPr/>
          <a:lstStyle/>
          <a:p>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06824" y="7818135"/>
            <a:ext cx="566118" cy="228600"/>
          </a:xfrm>
          <a:prstGeom prst="rect">
            <a:avLst/>
          </a:prstGeom>
        </p:spPr>
      </p:pic>
    </p:spTree>
    <p:extLst>
      <p:ext uri="{BB962C8B-B14F-4D97-AF65-F5344CB8AC3E}">
        <p14:creationId xmlns:p14="http://schemas.microsoft.com/office/powerpoint/2010/main" val="14108744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Content Placeholder 19"/>
          <p:cNvSpPr>
            <a:spLocks noGrp="1"/>
          </p:cNvSpPr>
          <p:nvPr>
            <p:ph idx="13"/>
          </p:nvPr>
        </p:nvSpPr>
        <p:spPr>
          <a:solidFill>
            <a:schemeClr val="accent2"/>
          </a:solidFill>
        </p:spPr>
        <p:txBody>
          <a:bodyPr/>
          <a:lstStyle/>
          <a:p>
            <a:endParaRPr lang="en-US" dirty="0"/>
          </a:p>
        </p:txBody>
      </p:sp>
      <p:sp>
        <p:nvSpPr>
          <p:cNvPr id="21" name="Content Placeholder 20"/>
          <p:cNvSpPr>
            <a:spLocks noGrp="1"/>
          </p:cNvSpPr>
          <p:nvPr>
            <p:ph idx="14"/>
          </p:nvPr>
        </p:nvSpPr>
        <p:spPr>
          <a:solidFill>
            <a:schemeClr val="accent1"/>
          </a:solidFill>
        </p:spPr>
        <p:txBody>
          <a:bodyPr/>
          <a:lstStyle/>
          <a:p>
            <a:endParaRPr lang="en-US" dirty="0"/>
          </a:p>
        </p:txBody>
      </p:sp>
      <p:sp>
        <p:nvSpPr>
          <p:cNvPr id="17" name="Content Placeholder 16"/>
          <p:cNvSpPr>
            <a:spLocks noGrp="1"/>
          </p:cNvSpPr>
          <p:nvPr>
            <p:ph idx="1"/>
          </p:nvPr>
        </p:nvSpPr>
        <p:spPr>
          <a:solidFill>
            <a:schemeClr val="bg1"/>
          </a:solidFill>
        </p:spPr>
        <p:txBody>
          <a:bodyPr/>
          <a:lstStyle/>
          <a:p>
            <a:endParaRPr lang="en-US" dirty="0"/>
          </a:p>
        </p:txBody>
      </p:sp>
      <p:sp>
        <p:nvSpPr>
          <p:cNvPr id="19" name="Content Placeholder 18"/>
          <p:cNvSpPr>
            <a:spLocks noGrp="1"/>
          </p:cNvSpPr>
          <p:nvPr>
            <p:ph idx="12"/>
          </p:nvPr>
        </p:nvSpPr>
        <p:spPr>
          <a:solidFill>
            <a:schemeClr val="accent3"/>
          </a:solidFill>
        </p:spPr>
        <p:txBody>
          <a:bodyPr/>
          <a:lstStyle/>
          <a:p>
            <a:endParaRPr lang="en-US" dirty="0"/>
          </a:p>
        </p:txBody>
      </p:sp>
      <p:sp>
        <p:nvSpPr>
          <p:cNvPr id="16" name="Title 15"/>
          <p:cNvSpPr>
            <a:spLocks noGrp="1"/>
          </p:cNvSpPr>
          <p:nvPr>
            <p:ph type="title"/>
          </p:nvPr>
        </p:nvSpPr>
        <p:spPr>
          <a:xfrm>
            <a:off x="457200" y="685800"/>
            <a:ext cx="12344400" cy="1143000"/>
          </a:xfrm>
        </p:spPr>
        <p:txBody>
          <a:bodyPr/>
          <a:lstStyle/>
          <a:p>
            <a:r>
              <a:rPr lang="en-US" dirty="0"/>
              <a:t>Color block layout four </a:t>
            </a:r>
          </a:p>
        </p:txBody>
      </p:sp>
      <p:sp>
        <p:nvSpPr>
          <p:cNvPr id="18" name="Text Placeholder 17"/>
          <p:cNvSpPr>
            <a:spLocks noGrp="1"/>
          </p:cNvSpPr>
          <p:nvPr>
            <p:ph type="body" sz="quarter" idx="11"/>
          </p:nvPr>
        </p:nvSpPr>
        <p:spPr/>
        <p:txBody>
          <a:bodyPr/>
          <a:lstStyle/>
          <a:p>
            <a:r>
              <a:rPr lang="en-US" dirty="0"/>
              <a:t>Quick-start content pages</a:t>
            </a:r>
          </a:p>
          <a:p>
            <a:endParaRPr lang="en-US" dirty="0"/>
          </a:p>
        </p:txBody>
      </p:sp>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13" name="Group 12"/>
          <p:cNvGrpSpPr/>
          <p:nvPr/>
        </p:nvGrpSpPr>
        <p:grpSpPr>
          <a:xfrm>
            <a:off x="914400" y="7899655"/>
            <a:ext cx="2713350" cy="220571"/>
            <a:chOff x="914400" y="7899655"/>
            <a:chExt cx="2713350" cy="220571"/>
          </a:xfrm>
        </p:grpSpPr>
        <p:sp>
          <p:nvSpPr>
            <p:cNvPr id="14"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2018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4"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95</a:t>
            </a:fld>
            <a:endParaRPr lang="en-US" sz="800" b="0" i="0" dirty="0">
              <a:solidFill>
                <a:schemeClr val="bg2"/>
              </a:solidFill>
              <a:latin typeface="IBM Plex Sans" charset="0"/>
              <a:ea typeface="IBM Plex Sans" charset="0"/>
              <a:cs typeface="IBM Plex Sans" charset="0"/>
            </a:endParaRPr>
          </a:p>
        </p:txBody>
      </p:sp>
      <p:sp>
        <p:nvSpPr>
          <p:cNvPr id="26"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Tree>
    <p:extLst>
      <p:ext uri="{BB962C8B-B14F-4D97-AF65-F5344CB8AC3E}">
        <p14:creationId xmlns:p14="http://schemas.microsoft.com/office/powerpoint/2010/main" val="1631718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Content Placeholder 4"/>
          <p:cNvSpPr>
            <a:spLocks noGrp="1"/>
          </p:cNvSpPr>
          <p:nvPr>
            <p:ph idx="12"/>
          </p:nvPr>
        </p:nvSpPr>
        <p:spPr/>
        <p:txBody>
          <a:bodyPr/>
          <a:lstStyle/>
          <a:p>
            <a:endParaRPr lang="en-US" dirty="0"/>
          </a:p>
        </p:txBody>
      </p:sp>
      <p:sp>
        <p:nvSpPr>
          <p:cNvPr id="2" name="Content Placeholder 1"/>
          <p:cNvSpPr>
            <a:spLocks noGrp="1"/>
          </p:cNvSpPr>
          <p:nvPr>
            <p:ph idx="13"/>
          </p:nvPr>
        </p:nvSpPr>
        <p:spPr/>
        <p:txBody>
          <a:bodyPr/>
          <a:lstStyle/>
          <a:p>
            <a:endParaRPr lang="en-US" dirty="0"/>
          </a:p>
        </p:txBody>
      </p:sp>
      <p:sp>
        <p:nvSpPr>
          <p:cNvPr id="3" name="Content Placeholder 2"/>
          <p:cNvSpPr>
            <a:spLocks noGrp="1"/>
          </p:cNvSpPr>
          <p:nvPr>
            <p:ph idx="14"/>
          </p:nvPr>
        </p:nvSpPr>
        <p:spPr/>
        <p:txBody>
          <a:bodyPr/>
          <a:lstStyle/>
          <a:p>
            <a:endParaRPr lang="en-US"/>
          </a:p>
        </p:txBody>
      </p:sp>
      <p:sp>
        <p:nvSpPr>
          <p:cNvPr id="4" name="Content Placeholder 3"/>
          <p:cNvSpPr>
            <a:spLocks noGrp="1"/>
          </p:cNvSpPr>
          <p:nvPr>
            <p:ph idx="1"/>
          </p:nvPr>
        </p:nvSpPr>
        <p:spPr/>
        <p:txBody>
          <a:bodyPr/>
          <a:lstStyle/>
          <a:p>
            <a:endParaRPr lang="en-US" dirty="0"/>
          </a:p>
        </p:txBody>
      </p:sp>
      <p:sp>
        <p:nvSpPr>
          <p:cNvPr id="6" name="Title 5"/>
          <p:cNvSpPr>
            <a:spLocks noGrp="1"/>
          </p:cNvSpPr>
          <p:nvPr>
            <p:ph type="title"/>
          </p:nvPr>
        </p:nvSpPr>
        <p:spPr>
          <a:xfrm>
            <a:off x="457200" y="685800"/>
            <a:ext cx="12344400" cy="1143000"/>
          </a:xfrm>
        </p:spPr>
        <p:txBody>
          <a:bodyPr/>
          <a:lstStyle/>
          <a:p>
            <a:r>
              <a:rPr lang="en-US" dirty="0"/>
              <a:t>Alternative to previous slide</a:t>
            </a:r>
          </a:p>
        </p:txBody>
      </p:sp>
      <p:sp>
        <p:nvSpPr>
          <p:cNvPr id="7" name="Text Placeholder 6"/>
          <p:cNvSpPr>
            <a:spLocks noGrp="1"/>
          </p:cNvSpPr>
          <p:nvPr>
            <p:ph type="body" sz="quarter" idx="11"/>
          </p:nvPr>
        </p:nvSpPr>
        <p:spPr/>
        <p:txBody>
          <a:bodyPr/>
          <a:lstStyle/>
          <a:p>
            <a:r>
              <a:rPr lang="en-US" dirty="0"/>
              <a:t>Quick-start content pages</a:t>
            </a:r>
          </a:p>
        </p:txBody>
      </p:sp>
      <p:cxnSp>
        <p:nvCxnSpPr>
          <p:cNvPr id="8" name="Straight Connector 7"/>
          <p:cNvCxnSpPr/>
          <p:nvPr/>
        </p:nvCxnSpPr>
        <p:spPr>
          <a:xfrm>
            <a:off x="73152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09728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3657600" y="4114800"/>
            <a:ext cx="0" cy="3657600"/>
          </a:xfrm>
          <a:prstGeom prst="line">
            <a:avLst/>
          </a:prstGeom>
          <a:ln w="3175">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grpSp>
        <p:nvGrpSpPr>
          <p:cNvPr id="16" name="Group 15"/>
          <p:cNvGrpSpPr/>
          <p:nvPr/>
        </p:nvGrpSpPr>
        <p:grpSpPr>
          <a:xfrm>
            <a:off x="914400" y="7899655"/>
            <a:ext cx="2713350" cy="220571"/>
            <a:chOff x="914400" y="7899655"/>
            <a:chExt cx="2713350" cy="220571"/>
          </a:xfrm>
        </p:grpSpPr>
        <p:sp>
          <p:nvSpPr>
            <p:cNvPr id="17" name="Footer Placeholder 3"/>
            <p:cNvSpPr txBox="1">
              <a:spLocks/>
            </p:cNvSpPr>
            <p:nvPr userDrawn="1"/>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a:t>
              </a:r>
              <a:r>
                <a:rPr lang="en-US" sz="400" b="0" i="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2017 IBM Corporation</a:t>
              </a:r>
              <a:r>
                <a:rPr lang="en-US" sz="799" b="0" i="0" baseline="0" dirty="0">
                  <a:latin typeface="IBM Plex Sans" charset="0"/>
                  <a:ea typeface="IBM Plex Sans" charset="0"/>
                  <a:cs typeface="IBM Plex Sans" charset="0"/>
                </a:rPr>
                <a:t>              </a:t>
              </a:r>
              <a:r>
                <a:rPr lang="en-US" sz="799" b="0" i="0" dirty="0">
                  <a:latin typeface="IBM Plex Sans" charset="0"/>
                  <a:ea typeface="IBM Plex Sans" charset="0"/>
                  <a:cs typeface="IBM Plex Sans" charset="0"/>
                </a:rPr>
                <a:t> </a:t>
              </a:r>
            </a:p>
          </p:txBody>
        </p:sp>
        <p:sp>
          <p:nvSpPr>
            <p:cNvPr id="22" name="Date Placeholder 2"/>
            <p:cNvSpPr txBox="1">
              <a:spLocks/>
            </p:cNvSpPr>
            <p:nvPr userDrawn="1"/>
          </p:nvSpPr>
          <p:spPr>
            <a:xfrm>
              <a:off x="2256150" y="7899655"/>
              <a:ext cx="137160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799" b="0" i="0" dirty="0">
                  <a:solidFill>
                    <a:schemeClr val="bg2">
                      <a:alpha val="60000"/>
                    </a:schemeClr>
                  </a:solidFill>
                  <a:latin typeface="IBM Plex Sans" charset="0"/>
                  <a:ea typeface="IBM Plex Sans" charset="0"/>
                  <a:cs typeface="IBM Plex Sans" charset="0"/>
                </a:rPr>
                <a:t> </a:t>
              </a:r>
              <a:fld id="{7C9968D1-C8E5-4FE3-AED4-7D4518C301B3}" type="datetime3">
                <a:rPr lang="en-US" sz="7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23 October 2018</a:t>
              </a:fld>
              <a:endParaRPr lang="en-US" sz="799" b="0" i="0" dirty="0">
                <a:solidFill>
                  <a:schemeClr val="bg2">
                    <a:alpha val="60000"/>
                  </a:schemeClr>
                </a:solidFill>
                <a:latin typeface="IBM Plex Sans" charset="0"/>
                <a:ea typeface="IBM Plex Sans" charset="0"/>
                <a:cs typeface="IBM Plex Sans" charset="0"/>
              </a:endParaRPr>
            </a:p>
          </p:txBody>
        </p:sp>
      </p:grpSp>
      <p:sp>
        <p:nvSpPr>
          <p:cNvPr id="23" name="Slide Number Placeholder 2"/>
          <p:cNvSpPr txBox="1">
            <a:spLocks/>
          </p:cNvSpPr>
          <p:nvPr/>
        </p:nvSpPr>
        <p:spPr>
          <a:xfrm>
            <a:off x="454858" y="7893792"/>
            <a:ext cx="327879" cy="219050"/>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800" b="0" i="0" smtClean="0">
                <a:solidFill>
                  <a:schemeClr val="bg2"/>
                </a:solidFill>
                <a:latin typeface="IBM Plex Sans" charset="0"/>
                <a:ea typeface="IBM Plex Sans" charset="0"/>
                <a:cs typeface="IBM Plex Sans" charset="0"/>
              </a:rPr>
              <a:pPr algn="l"/>
              <a:t>96</a:t>
            </a:fld>
            <a:endParaRPr lang="en-US" sz="800" b="0" i="0" dirty="0">
              <a:solidFill>
                <a:schemeClr val="bg2"/>
              </a:solidFill>
              <a:latin typeface="IBM Plex Sans" charset="0"/>
              <a:ea typeface="IBM Plex Sans" charset="0"/>
              <a:cs typeface="IBM Plex Sans" charset="0"/>
            </a:endParaRPr>
          </a:p>
        </p:txBody>
      </p:sp>
      <p:sp>
        <p:nvSpPr>
          <p:cNvPr id="24"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Tree>
    <p:extLst>
      <p:ext uri="{BB962C8B-B14F-4D97-AF65-F5344CB8AC3E}">
        <p14:creationId xmlns:p14="http://schemas.microsoft.com/office/powerpoint/2010/main" val="92701025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Content Placeholder 14"/>
          <p:cNvSpPr>
            <a:spLocks noGrp="1"/>
          </p:cNvSpPr>
          <p:nvPr>
            <p:ph idx="13"/>
          </p:nvPr>
        </p:nvSpPr>
        <p:spPr/>
        <p:txBody>
          <a:bodyPr/>
          <a:lstStyle/>
          <a:p>
            <a:endParaRPr lang="en-US"/>
          </a:p>
        </p:txBody>
      </p:sp>
      <p:sp>
        <p:nvSpPr>
          <p:cNvPr id="16" name="Content Placeholder 15"/>
          <p:cNvSpPr>
            <a:spLocks noGrp="1"/>
          </p:cNvSpPr>
          <p:nvPr>
            <p:ph idx="14"/>
          </p:nvPr>
        </p:nvSpPr>
        <p:spPr/>
        <p:txBody>
          <a:bodyPr/>
          <a:lstStyle/>
          <a:p>
            <a:endParaRPr lang="en-US"/>
          </a:p>
        </p:txBody>
      </p:sp>
      <p:sp>
        <p:nvSpPr>
          <p:cNvPr id="13" name="Content Placeholder 12"/>
          <p:cNvSpPr>
            <a:spLocks noGrp="1"/>
          </p:cNvSpPr>
          <p:nvPr>
            <p:ph idx="1"/>
          </p:nvPr>
        </p:nvSpPr>
        <p:spPr/>
        <p:txBody>
          <a:bodyPr/>
          <a:lstStyle/>
          <a:p>
            <a:endParaRPr lang="en-US"/>
          </a:p>
        </p:txBody>
      </p:sp>
      <p:sp>
        <p:nvSpPr>
          <p:cNvPr id="14" name="Content Placeholder 13"/>
          <p:cNvSpPr>
            <a:spLocks noGrp="1"/>
          </p:cNvSpPr>
          <p:nvPr>
            <p:ph idx="12"/>
          </p:nvPr>
        </p:nvSpPr>
        <p:spPr/>
        <p:txBody>
          <a:bodyPr/>
          <a:lstStyle/>
          <a:p>
            <a:endParaRPr lang="en-US"/>
          </a:p>
        </p:txBody>
      </p:sp>
      <p:sp>
        <p:nvSpPr>
          <p:cNvPr id="7" name="Text Placeholder 6"/>
          <p:cNvSpPr>
            <a:spLocks noGrp="1"/>
          </p:cNvSpPr>
          <p:nvPr>
            <p:ph type="body" sz="quarter" idx="11"/>
          </p:nvPr>
        </p:nvSpPr>
        <p:spPr/>
        <p:txBody>
          <a:bodyPr/>
          <a:lstStyle/>
          <a:p>
            <a:r>
              <a:rPr lang="en-US"/>
              <a:t>Quick-start content pages</a:t>
            </a:r>
          </a:p>
          <a:p>
            <a:endParaRPr lang="en-US" dirty="0"/>
          </a:p>
        </p:txBody>
      </p:sp>
      <p:sp>
        <p:nvSpPr>
          <p:cNvPr id="17" name="Text Placeholder 16"/>
          <p:cNvSpPr>
            <a:spLocks noGrp="1"/>
          </p:cNvSpPr>
          <p:nvPr>
            <p:ph type="body" sz="quarter" idx="15"/>
          </p:nvPr>
        </p:nvSpPr>
        <p:spPr/>
        <p:txBody>
          <a:bodyPr/>
          <a:lstStyle/>
          <a:p>
            <a:endParaRPr lang="en-US" dirty="0"/>
          </a:p>
        </p:txBody>
      </p:sp>
      <p:sp>
        <p:nvSpPr>
          <p:cNvPr id="6" name="Title 5"/>
          <p:cNvSpPr>
            <a:spLocks noGrp="1"/>
          </p:cNvSpPr>
          <p:nvPr>
            <p:ph type="title"/>
          </p:nvPr>
        </p:nvSpPr>
        <p:spPr/>
        <p:txBody>
          <a:bodyPr/>
          <a:lstStyle/>
          <a:p>
            <a:r>
              <a:rPr lang="en-US"/>
              <a:t>Color block layout five</a:t>
            </a:r>
            <a:endParaRPr lang="en-US" dirty="0"/>
          </a:p>
        </p:txBody>
      </p:sp>
    </p:spTree>
    <p:extLst>
      <p:ext uri="{BB962C8B-B14F-4D97-AF65-F5344CB8AC3E}">
        <p14:creationId xmlns:p14="http://schemas.microsoft.com/office/powerpoint/2010/main" val="519971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bg>
      <p:bgPr>
        <a:solidFill>
          <a:schemeClr val="accent2"/>
        </a:solidFill>
        <a:effectLst/>
      </p:bgPr>
    </p:bg>
    <p:spTree>
      <p:nvGrpSpPr>
        <p:cNvPr id="1" name=""/>
        <p:cNvGrpSpPr/>
        <p:nvPr/>
      </p:nvGrpSpPr>
      <p:grpSpPr>
        <a:xfrm>
          <a:off x="0" y="0"/>
          <a:ext cx="0" cy="0"/>
          <a:chOff x="0" y="0"/>
          <a:chExt cx="0" cy="0"/>
        </a:xfrm>
      </p:grpSpPr>
      <p:sp>
        <p:nvSpPr>
          <p:cNvPr id="13" name="Content Placeholder 12"/>
          <p:cNvSpPr>
            <a:spLocks noGrp="1"/>
          </p:cNvSpPr>
          <p:nvPr>
            <p:ph idx="13"/>
          </p:nvPr>
        </p:nvSpPr>
        <p:spPr/>
        <p:txBody>
          <a:bodyPr/>
          <a:lstStyle/>
          <a:p>
            <a:endParaRPr lang="en-US"/>
          </a:p>
        </p:txBody>
      </p:sp>
      <p:sp>
        <p:nvSpPr>
          <p:cNvPr id="14" name="Content Placeholder 13"/>
          <p:cNvSpPr>
            <a:spLocks noGrp="1"/>
          </p:cNvSpPr>
          <p:nvPr>
            <p:ph idx="14"/>
          </p:nvPr>
        </p:nvSpPr>
        <p:spPr/>
        <p:txBody>
          <a:bodyPr/>
          <a:lstStyle/>
          <a:p>
            <a:endParaRPr lang="en-US"/>
          </a:p>
        </p:txBody>
      </p:sp>
      <p:sp>
        <p:nvSpPr>
          <p:cNvPr id="4" name="Content Placeholder 3"/>
          <p:cNvSpPr>
            <a:spLocks noGrp="1"/>
          </p:cNvSpPr>
          <p:nvPr>
            <p:ph idx="1"/>
          </p:nvPr>
        </p:nvSpPr>
        <p:spPr/>
        <p:txBody>
          <a:bodyPr/>
          <a:lstStyle/>
          <a:p>
            <a:endParaRPr lang="en-US" dirty="0"/>
          </a:p>
        </p:txBody>
      </p:sp>
      <p:sp>
        <p:nvSpPr>
          <p:cNvPr id="5" name="Content Placeholder 4"/>
          <p:cNvSpPr>
            <a:spLocks noGrp="1"/>
          </p:cNvSpPr>
          <p:nvPr>
            <p:ph idx="12"/>
          </p:nvPr>
        </p:nvSpPr>
        <p:spPr/>
        <p:txBody>
          <a:bodyPr/>
          <a:lstStyle/>
          <a:p>
            <a:endParaRPr lang="en-US"/>
          </a:p>
        </p:txBody>
      </p:sp>
      <p:sp>
        <p:nvSpPr>
          <p:cNvPr id="7" name="Text Placeholder 6"/>
          <p:cNvSpPr>
            <a:spLocks noGrp="1"/>
          </p:cNvSpPr>
          <p:nvPr>
            <p:ph type="body" sz="quarter" idx="11"/>
          </p:nvPr>
        </p:nvSpPr>
        <p:spPr/>
        <p:txBody>
          <a:bodyPr/>
          <a:lstStyle/>
          <a:p>
            <a:r>
              <a:rPr lang="en-US"/>
              <a:t>Quick-start content pages</a:t>
            </a:r>
          </a:p>
          <a:p>
            <a:endParaRPr lang="en-US" dirty="0"/>
          </a:p>
        </p:txBody>
      </p:sp>
      <p:sp>
        <p:nvSpPr>
          <p:cNvPr id="15" name="Text Placeholder 14"/>
          <p:cNvSpPr>
            <a:spLocks noGrp="1"/>
          </p:cNvSpPr>
          <p:nvPr>
            <p:ph type="body" sz="quarter" idx="15"/>
          </p:nvPr>
        </p:nvSpPr>
        <p:spPr/>
        <p:txBody>
          <a:bodyPr/>
          <a:lstStyle/>
          <a:p>
            <a:endParaRPr lang="en-US" dirty="0"/>
          </a:p>
        </p:txBody>
      </p:sp>
      <p:sp>
        <p:nvSpPr>
          <p:cNvPr id="6" name="Title 5"/>
          <p:cNvSpPr>
            <a:spLocks noGrp="1"/>
          </p:cNvSpPr>
          <p:nvPr>
            <p:ph type="title"/>
          </p:nvPr>
        </p:nvSpPr>
        <p:spPr/>
        <p:txBody>
          <a:bodyPr/>
          <a:lstStyle/>
          <a:p>
            <a:r>
              <a:rPr lang="en-US"/>
              <a:t>Color block layout five</a:t>
            </a:r>
            <a:endParaRPr lang="en-US" dirty="0"/>
          </a:p>
        </p:txBody>
      </p:sp>
    </p:spTree>
    <p:extLst>
      <p:ext uri="{BB962C8B-B14F-4D97-AF65-F5344CB8AC3E}">
        <p14:creationId xmlns:p14="http://schemas.microsoft.com/office/powerpoint/2010/main" val="19696139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3"/>
          </p:nvPr>
        </p:nvSpPr>
        <p:spPr/>
        <p:txBody>
          <a:bodyPr/>
          <a:lstStyle/>
          <a:p>
            <a:endParaRPr lang="en-US"/>
          </a:p>
        </p:txBody>
      </p:sp>
      <p:sp>
        <p:nvSpPr>
          <p:cNvPr id="3" name="Content Placeholder 2"/>
          <p:cNvSpPr>
            <a:spLocks noGrp="1"/>
          </p:cNvSpPr>
          <p:nvPr>
            <p:ph idx="14"/>
          </p:nvPr>
        </p:nvSpPr>
        <p:spPr/>
        <p:txBody>
          <a:bodyPr/>
          <a:lstStyle/>
          <a:p>
            <a:endParaRPr lang="en-US"/>
          </a:p>
        </p:txBody>
      </p:sp>
      <p:sp>
        <p:nvSpPr>
          <p:cNvPr id="4" name="Content Placeholder 3"/>
          <p:cNvSpPr>
            <a:spLocks noGrp="1"/>
          </p:cNvSpPr>
          <p:nvPr>
            <p:ph idx="12"/>
          </p:nvPr>
        </p:nvSpPr>
        <p:spPr/>
        <p:txBody>
          <a:bodyPr/>
          <a:lstStyle/>
          <a:p>
            <a:endParaRPr lang="en-US"/>
          </a:p>
        </p:txBody>
      </p:sp>
      <p:sp>
        <p:nvSpPr>
          <p:cNvPr id="5" name="Content Placeholder 4"/>
          <p:cNvSpPr>
            <a:spLocks noGrp="1"/>
          </p:cNvSpPr>
          <p:nvPr>
            <p:ph idx="15"/>
          </p:nvPr>
        </p:nvSpPr>
        <p:spPr/>
        <p:txBody>
          <a:bodyPr/>
          <a:lstStyle/>
          <a:p>
            <a:endParaRPr lang="en-US"/>
          </a:p>
        </p:txBody>
      </p:sp>
      <p:sp>
        <p:nvSpPr>
          <p:cNvPr id="6" name="Content Placeholder 5"/>
          <p:cNvSpPr>
            <a:spLocks noGrp="1"/>
          </p:cNvSpPr>
          <p:nvPr>
            <p:ph idx="16"/>
          </p:nvPr>
        </p:nvSpPr>
        <p:spPr/>
        <p:txBody>
          <a:bodyPr/>
          <a:lstStyle/>
          <a:p>
            <a:endParaRPr lang="en-US"/>
          </a:p>
        </p:txBody>
      </p:sp>
      <p:sp>
        <p:nvSpPr>
          <p:cNvPr id="7" name="Content Placeholder 6"/>
          <p:cNvSpPr>
            <a:spLocks noGrp="1"/>
          </p:cNvSpPr>
          <p:nvPr>
            <p:ph idx="17"/>
          </p:nvPr>
        </p:nvSpPr>
        <p:spPr/>
        <p:txBody>
          <a:bodyPr/>
          <a:lstStyle/>
          <a:p>
            <a:endParaRPr lang="en-US"/>
          </a:p>
        </p:txBody>
      </p:sp>
      <p:sp>
        <p:nvSpPr>
          <p:cNvPr id="8" name="Title 7"/>
          <p:cNvSpPr>
            <a:spLocks noGrp="1"/>
          </p:cNvSpPr>
          <p:nvPr>
            <p:ph type="title"/>
          </p:nvPr>
        </p:nvSpPr>
        <p:spPr/>
        <p:txBody>
          <a:bodyPr/>
          <a:lstStyle/>
          <a:p>
            <a:r>
              <a:rPr lang="en-US" dirty="0"/>
              <a:t>Color block layout six</a:t>
            </a:r>
          </a:p>
        </p:txBody>
      </p:sp>
      <p:sp>
        <p:nvSpPr>
          <p:cNvPr id="9" name="Text Placeholder 8"/>
          <p:cNvSpPr>
            <a:spLocks noGrp="1"/>
          </p:cNvSpPr>
          <p:nvPr>
            <p:ph type="body" sz="quarter" idx="11"/>
          </p:nvPr>
        </p:nvSpPr>
        <p:spPr/>
        <p:txBody>
          <a:bodyPr/>
          <a:lstStyle/>
          <a:p>
            <a:r>
              <a:rPr lang="en-US" dirty="0"/>
              <a:t>Quick-start content pages</a:t>
            </a:r>
          </a:p>
        </p:txBody>
      </p:sp>
      <p:cxnSp>
        <p:nvCxnSpPr>
          <p:cNvPr id="10" name="Straight Connector 9"/>
          <p:cNvCxnSpPr/>
          <p:nvPr/>
        </p:nvCxnSpPr>
        <p:spPr>
          <a:xfrm>
            <a:off x="73152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0972800" y="411480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3152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0972800" y="0"/>
            <a:ext cx="0" cy="3657600"/>
          </a:xfrm>
          <a:prstGeom prst="line">
            <a:avLst/>
          </a:prstGeom>
          <a:ln w="3175">
            <a:solidFill>
              <a:schemeClr val="tx2">
                <a:lumMod val="90000"/>
              </a:schemeClr>
            </a:solidFill>
          </a:ln>
          <a:effectLst/>
        </p:spPr>
        <p:style>
          <a:lnRef idx="2">
            <a:schemeClr val="accent1"/>
          </a:lnRef>
          <a:fillRef idx="0">
            <a:schemeClr val="accent1"/>
          </a:fillRef>
          <a:effectRef idx="1">
            <a:schemeClr val="accent1"/>
          </a:effectRef>
          <a:fontRef idx="minor">
            <a:schemeClr val="tx1"/>
          </a:fontRef>
        </p:style>
      </p:cxn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606812" y="7818143"/>
            <a:ext cx="566118" cy="228601"/>
          </a:xfrm>
          <a:prstGeom prst="rect">
            <a:avLst/>
          </a:prstGeom>
        </p:spPr>
      </p:pic>
      <p:sp>
        <p:nvSpPr>
          <p:cNvPr id="16" name="Footer Placeholder 3"/>
          <p:cNvSpPr txBox="1">
            <a:spLocks/>
          </p:cNvSpPr>
          <p:nvPr/>
        </p:nvSpPr>
        <p:spPr>
          <a:xfrm>
            <a:off x="38862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799" b="0" i="0" dirty="0">
                <a:latin typeface="IBM Plex Sans" charset="0"/>
                <a:ea typeface="IBM Plex Sans" charset="0"/>
                <a:cs typeface="IBM Plex Sans" charset="0"/>
              </a:rPr>
              <a:t>IBM Services</a:t>
            </a:r>
          </a:p>
        </p:txBody>
      </p:sp>
    </p:spTree>
    <p:extLst>
      <p:ext uri="{BB962C8B-B14F-4D97-AF65-F5344CB8AC3E}">
        <p14:creationId xmlns:p14="http://schemas.microsoft.com/office/powerpoint/2010/main" val="624979935"/>
      </p:ext>
    </p:extLst>
  </p:cSld>
  <p:clrMapOvr>
    <a:masterClrMapping/>
  </p:clrMapOvr>
</p:sld>
</file>

<file path=ppt/theme/theme1.xml><?xml version="1.0" encoding="utf-8"?>
<a:theme xmlns:a="http://schemas.openxmlformats.org/drawingml/2006/main" name="1_COVERS">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IBM Services_Core PPT_Plex_v5.8" id="{05032699-70B2-9C4B-AD2E-8FC24C91F7AD}" vid="{B5736148-63BF-3F4D-898A-6944E7AE7989}"/>
    </a:ext>
  </a:extLst>
</a:theme>
</file>

<file path=ppt/theme/theme2.xml><?xml version="1.0" encoding="utf-8"?>
<a:theme xmlns:a="http://schemas.openxmlformats.org/drawingml/2006/main" name="2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IBM Services_Core PPT_Plex_v5.8" id="{05032699-70B2-9C4B-AD2E-8FC24C91F7AD}" vid="{803221D4-F4C9-2943-B677-C90860FD671B}"/>
    </a:ext>
  </a:extLst>
</a:theme>
</file>

<file path=ppt/theme/theme3.xml><?xml version="1.0" encoding="utf-8"?>
<a:theme xmlns:a="http://schemas.openxmlformats.org/drawingml/2006/main" name="3_Light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IBM Services_Core PPT_Plex_v5.8" id="{05032699-70B2-9C4B-AD2E-8FC24C91F7AD}" vid="{3DBD07E4-0814-724F-A640-44D986FE9ADE}"/>
    </a:ext>
  </a:extLst>
</a:theme>
</file>

<file path=ppt/theme/theme4.xml><?xml version="1.0" encoding="utf-8"?>
<a:theme xmlns:a="http://schemas.openxmlformats.org/drawingml/2006/main" name="4_Color Block">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IBM Services_Core PPT_Plex_v5.8" id="{05032699-70B2-9C4B-AD2E-8FC24C91F7AD}" vid="{E442E5DE-72F8-D448-9EE5-9BCC9098C16F}"/>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IBM January 2015 Presentation Palette">
    <a:dk1>
      <a:srgbClr val="191919"/>
    </a:dk1>
    <a:lt1>
      <a:srgbClr val="FFFFFF"/>
    </a:lt1>
    <a:dk2>
      <a:srgbClr val="666666"/>
    </a:dk2>
    <a:lt2>
      <a:srgbClr val="00B0DA"/>
    </a:lt2>
    <a:accent1>
      <a:srgbClr val="00A6A0"/>
    </a:accent1>
    <a:accent2>
      <a:srgbClr val="8CC63F"/>
    </a:accent2>
    <a:accent3>
      <a:srgbClr val="FDB813"/>
    </a:accent3>
    <a:accent4>
      <a:srgbClr val="F19027"/>
    </a:accent4>
    <a:accent5>
      <a:srgbClr val="F04E37"/>
    </a:accent5>
    <a:accent6>
      <a:srgbClr val="AB1A86"/>
    </a:accent6>
    <a:hlink>
      <a:srgbClr val="00B0DA"/>
    </a:hlink>
    <a:folHlink>
      <a:srgbClr val="7F1C7D"/>
    </a:folHlink>
  </a:clrScheme>
  <a:fontScheme name="2015 IBM Presentation Templat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1_COVERS</Template>
  <TotalTime>743</TotalTime>
  <Words>3415</Words>
  <Application>Microsoft Macintosh PowerPoint</Application>
  <PresentationFormat>Custom</PresentationFormat>
  <Paragraphs>1275</Paragraphs>
  <Slides>124</Slides>
  <Notes>12</Notes>
  <HiddenSlides>108</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124</vt:i4>
      </vt:variant>
    </vt:vector>
  </HeadingPairs>
  <TitlesOfParts>
    <vt:vector size="140" baseType="lpstr">
      <vt:lpstr>.AppleSystemUIFont</vt:lpstr>
      <vt:lpstr>AppleSymbols</vt:lpstr>
      <vt:lpstr>Arial</vt:lpstr>
      <vt:lpstr>Arial Regular</vt:lpstr>
      <vt:lpstr>Calibri</vt:lpstr>
      <vt:lpstr>IBM Plex Sans</vt:lpstr>
      <vt:lpstr>IBM Plex Sans Condensed</vt:lpstr>
      <vt:lpstr>IBM Plex Sans ExtraLight</vt:lpstr>
      <vt:lpstr>IBM Plex Sans Regular</vt:lpstr>
      <vt:lpstr>IBM Plex Sans Text</vt:lpstr>
      <vt:lpstr>LucidaGrande</vt:lpstr>
      <vt:lpstr>Wingdings</vt:lpstr>
      <vt:lpstr>1_COVERS</vt:lpstr>
      <vt:lpstr>2_Dark Background</vt:lpstr>
      <vt:lpstr>3_Light Background</vt:lpstr>
      <vt:lpstr>4_Color Block</vt:lpstr>
      <vt:lpstr>SAAQ’S Design System </vt:lpstr>
      <vt:lpstr>One slide Says it all.</vt:lpstr>
      <vt:lpstr>PowerPoint Presentation</vt:lpstr>
      <vt:lpstr>Today, we can design a  digital concept &amp; print it into a physical object  </vt:lpstr>
      <vt:lpstr>Why wait in line when we can do it online</vt:lpstr>
      <vt:lpstr>Who are we?</vt:lpstr>
      <vt:lpstr>USER STORIES  As a citizen of Quebec,  I can request a temporary replacement license for loss so that I am not without a license  </vt:lpstr>
      <vt:lpstr>+ Atom + Molecule + Pattern + Template</vt:lpstr>
      <vt:lpstr>Wireframing OmniGraffle</vt:lpstr>
      <vt:lpstr>PowerPoint Presentation</vt:lpstr>
      <vt:lpstr>Usability Testing</vt:lpstr>
      <vt:lpstr>PowerPoint Presentation</vt:lpstr>
      <vt:lpstr>Mobile Version.</vt:lpstr>
      <vt:lpstr>Desktop Version.</vt:lpstr>
      <vt:lpstr>Lessons Learned   Design should always drive the experience  It’s all about [ adoption ]  Design works in collaboration with development  The pattern is a pattern   </vt:lpstr>
      <vt:lpstr>PowerPoint Presentation</vt:lpstr>
      <vt:lpstr>IBM Services Preliminary  Presentation Template  IBM Plex Sans variant</vt:lpstr>
      <vt:lpstr>Link to the most updated version</vt:lpstr>
      <vt:lpstr>Getting started…  ...with the  IBM Services presentation template.</vt:lpstr>
      <vt:lpstr>About this new template</vt:lpstr>
      <vt:lpstr>The IBM Services template is based on an underlying magnetic 0.05-inch grid, with the page divided into 16 equal rectangles  “Snap to grid” has been enabled.  This facilitates alignment to any of the points on the base grid by simply clicking on an object and navigating it – using the arrow keys on your keyboard.</vt:lpstr>
      <vt:lpstr>PowerPoint Presentation</vt:lpstr>
      <vt:lpstr>Page grid for alignment</vt:lpstr>
      <vt:lpstr>Color palette</vt:lpstr>
      <vt:lpstr>Color palette</vt:lpstr>
      <vt:lpstr>Photography</vt:lpstr>
      <vt:lpstr>Pictograms</vt:lpstr>
      <vt:lpstr>Quotes</vt:lpstr>
      <vt:lpstr>Default text box formatting</vt:lpstr>
      <vt:lpstr>Cover design option 1 two-line maximum, 36 point  Secondary header information two-line maximum – 36 point</vt:lpstr>
      <vt:lpstr>Cover design option 1 two-line maximum, 36 point  Secondary header information two-line maximum – 36 point</vt:lpstr>
      <vt:lpstr>Cover design option 1 two-line maximum, 36 point  Secondary header information two-line maximum – 36 point</vt:lpstr>
      <vt:lpstr>Cover design option 2 – maximum two lines  Here is the secondary header as  needed – maximum two lines </vt:lpstr>
      <vt:lpstr>Cover design option 2 – maximum two lines  Here is the secondary header as  needed – maximum two lines </vt:lpstr>
      <vt:lpstr>Cover design option 2 – maximum two lines  Here is the secondary header as  needed – maximum two lines</vt:lpstr>
      <vt:lpstr>Cover design option 3 – maximum two lines  Here is the secondary header as  needed – maximum two lines </vt:lpstr>
      <vt:lpstr>Cover design option 4</vt:lpstr>
      <vt:lpstr>Cover design option 4</vt:lpstr>
      <vt:lpstr>Cover design option 4</vt:lpstr>
      <vt:lpstr>Contents</vt:lpstr>
      <vt:lpstr>Contents</vt:lpstr>
      <vt:lpstr>Contents</vt:lpstr>
      <vt:lpstr>Divider Option 1.</vt:lpstr>
      <vt:lpstr>Divider Option 1.</vt:lpstr>
      <vt:lpstr>Divider Option 1.</vt:lpstr>
      <vt:lpstr>Divider Option 2.</vt:lpstr>
      <vt:lpstr>Content pages.</vt:lpstr>
      <vt:lpstr>Overview of the page layouts</vt:lpstr>
      <vt:lpstr>Layout one: horizontal header with one to four columns of text and/or graphics</vt:lpstr>
      <vt:lpstr>Layout two:  left header 1/4 layout</vt:lpstr>
      <vt:lpstr>Layout three: left header  1/2 layout </vt:lpstr>
      <vt:lpstr>Overview of the  color block layouts</vt:lpstr>
      <vt:lpstr>Quick-start  content  pages.</vt:lpstr>
      <vt:lpstr>Using this page grid tool to perfect alignment</vt:lpstr>
      <vt:lpstr>This is layout one: horizontal header with two  columns of text and/or graphics – black on black</vt:lpstr>
      <vt:lpstr>This is layout one: horizontal header with four  columns of text and/or graphics – black on black</vt:lpstr>
      <vt:lpstr>This is layout one: horizontal header with two  columns of text and/or graphics – blue on blue</vt:lpstr>
      <vt:lpstr>This is layout one: horizontal header with four  columns of text and/or graphics – blue on blue</vt:lpstr>
      <vt:lpstr>This is layout one: horizontal header with two  columns of text and/or graphics – gray on gray</vt:lpstr>
      <vt:lpstr>This is layout one: horizontal header with four  columns of text and/or graphics – gray on gray</vt:lpstr>
      <vt:lpstr>This is layout one: horizontal header with two columns of text and/or graphics – white on white</vt:lpstr>
      <vt:lpstr>This is layout one: horizontal header with four columns of text and/or graphics – white on white</vt:lpstr>
      <vt:lpstr>This is layout one: horizontal header with two columns of text and/or graphics – black on blue</vt:lpstr>
      <vt:lpstr>This is layout one: horizontal header with four  columns of text and/or graphics – black on blue</vt:lpstr>
      <vt:lpstr>This is layout one: horizontal header with two columns of text and/or graphics – black on gray</vt:lpstr>
      <vt:lpstr>This is layout one: horizontal header with four columns of text and/or graphics – black on gray</vt:lpstr>
      <vt:lpstr>This is layout one: horizontal header with two columns of text and/or graphics – black on white</vt:lpstr>
      <vt:lpstr>This is layout one: horizontal header with four columns of text and/or graphics – black on white</vt:lpstr>
      <vt:lpstr>This is layout one: horizontal header with two columns of text and/or graphics – white on black</vt:lpstr>
      <vt:lpstr>This is layout one: horizontal header with two columns of text and/or graphics – white on black</vt:lpstr>
      <vt:lpstr>This is layout one: horizontal header with two columns of text and/or graphics – white on blue</vt:lpstr>
      <vt:lpstr>This is layout one: horizontal header with four columns of text and/or graphics – white on blue</vt:lpstr>
      <vt:lpstr>This is layout one: horizontal header with two columns of text and/or graphics – white on gray</vt:lpstr>
      <vt:lpstr>This is layout one: horizontal header with two columns of text and/or graphics – white on gray</vt:lpstr>
      <vt:lpstr>Layout two: left header  1/4 layout black on black</vt:lpstr>
      <vt:lpstr>Layout two: left header  1/4 layout blue on blue</vt:lpstr>
      <vt:lpstr>Layout two: left header  1/4 layout gray on gray</vt:lpstr>
      <vt:lpstr>Layout two: left header  1/4 layout white on white</vt:lpstr>
      <vt:lpstr>Layout two: left header  1/4 layout black on blue</vt:lpstr>
      <vt:lpstr>Layout two: left header  1/4 layout black on grey</vt:lpstr>
      <vt:lpstr>Layout two: left header 1/4 layout black on white</vt:lpstr>
      <vt:lpstr>Layout two: left header  1/4 layout white on blue</vt:lpstr>
      <vt:lpstr>Layout two: left header  1/4 layout white on gray</vt:lpstr>
      <vt:lpstr>Layout two: left header  1/4 layout white on black</vt:lpstr>
      <vt:lpstr>Layout three: left header  1/2 layout </vt:lpstr>
      <vt:lpstr>Layout three: left header 1/2 layout </vt:lpstr>
      <vt:lpstr>PowerPoint Presentation</vt:lpstr>
      <vt:lpstr>PowerPoint Presentation</vt:lpstr>
      <vt:lpstr>Layout three: left header  1/2 layout </vt:lpstr>
      <vt:lpstr>Layout three: left header  1/2 layout </vt:lpstr>
      <vt:lpstr>Layout three: left header  1/2 layout </vt:lpstr>
      <vt:lpstr>Color block layout one</vt:lpstr>
      <vt:lpstr>Color block layout two</vt:lpstr>
      <vt:lpstr>Color block layout three</vt:lpstr>
      <vt:lpstr>Color block layout four </vt:lpstr>
      <vt:lpstr>Alternative to previous slide</vt:lpstr>
      <vt:lpstr>Color block layout five</vt:lpstr>
      <vt:lpstr>Color block layout five</vt:lpstr>
      <vt:lpstr>Color block layout six</vt:lpstr>
      <vt:lpstr>Here is an example of how to build  a simple slide using  four columns</vt:lpstr>
      <vt:lpstr>A header should never be longer than two lines and always uses 36-point plex sans</vt:lpstr>
      <vt:lpstr>IBM Global Business Services is the Digital Reinvention™ partner for leading clients around the world</vt:lpstr>
      <vt:lpstr>Compared to out Auto 2020 study, technology progress remained at the top…</vt:lpstr>
      <vt:lpstr>Using the entire slide – 1 column</vt:lpstr>
      <vt:lpstr>Using the two column layout for other content types</vt:lpstr>
      <vt:lpstr>Header area with half-page text block and an image</vt:lpstr>
      <vt:lpstr>Header area with half-page text block and sidebar</vt:lpstr>
      <vt:lpstr>Header area with half-page text block and sidebar</vt:lpstr>
      <vt:lpstr>What technologies will enable tomorrow’s travel leaders?</vt:lpstr>
      <vt:lpstr>Ecosystem recommendations</vt:lpstr>
      <vt:lpstr>A header should never be longer than two lines</vt:lpstr>
      <vt:lpstr>Combined chart/table</vt:lpstr>
      <vt:lpstr>Impactful layouts.  </vt:lpstr>
      <vt:lpstr>PowerPoint Presentation</vt:lpstr>
      <vt:lpstr>20 point text header Consectetur adipiscing elit. Quis Aristidem non mortuum diligit?   At vero eos et accusamus et iusto odio dignissimos ducimus qui blanditiis praesentium voluptatum deleniti atque corrupti quos dolores et quas molestias excepturi sint occaecati cupiditate non provident.</vt:lpstr>
      <vt:lpstr>External Influencers.</vt:lpstr>
      <vt:lpstr>External Influencers</vt:lpstr>
      <vt:lpstr>Use a larger header to drive home key points.</vt:lpstr>
      <vt:lpstr>Header space on left–36 pt</vt:lpstr>
      <vt:lpstr>PowerPoint Presentation</vt:lpstr>
      <vt:lpstr>60% Of Explorer CIOs are not yet confident they can build digital platforms for an ecosystem of partners and customers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IBM Services Preliminary  Presentation Template  IBM Plex Sans variant</dc:title>
  <dc:creator>VINCENT Brunelle Jestin</dc:creator>
  <cp:lastModifiedBy>CHRIS Yazbek</cp:lastModifiedBy>
  <cp:revision>55</cp:revision>
  <cp:lastPrinted>2017-10-24T19:02:10Z</cp:lastPrinted>
  <dcterms:created xsi:type="dcterms:W3CDTF">2018-08-23T00:33:41Z</dcterms:created>
  <dcterms:modified xsi:type="dcterms:W3CDTF">2018-10-23T15:13:03Z</dcterms:modified>
</cp:coreProperties>
</file>